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gif" ContentType="image/gif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2" r:id="rId2"/>
    <p:sldMasterId id="2147483726" r:id="rId3"/>
  </p:sldMasterIdLst>
  <p:notesMasterIdLst>
    <p:notesMasterId r:id="rId53"/>
  </p:notesMasterIdLst>
  <p:handoutMasterIdLst>
    <p:handoutMasterId r:id="rId54"/>
  </p:handoutMasterIdLst>
  <p:sldIdLst>
    <p:sldId id="274" r:id="rId4"/>
    <p:sldId id="257" r:id="rId5"/>
    <p:sldId id="291" r:id="rId6"/>
    <p:sldId id="329" r:id="rId7"/>
    <p:sldId id="366" r:id="rId8"/>
    <p:sldId id="307" r:id="rId9"/>
    <p:sldId id="280" r:id="rId10"/>
    <p:sldId id="334" r:id="rId11"/>
    <p:sldId id="333" r:id="rId12"/>
    <p:sldId id="301" r:id="rId13"/>
    <p:sldId id="335" r:id="rId14"/>
    <p:sldId id="302" r:id="rId15"/>
    <p:sldId id="284" r:id="rId16"/>
    <p:sldId id="332" r:id="rId17"/>
    <p:sldId id="342" r:id="rId18"/>
    <p:sldId id="318" r:id="rId19"/>
    <p:sldId id="297" r:id="rId20"/>
    <p:sldId id="343" r:id="rId21"/>
    <p:sldId id="344" r:id="rId22"/>
    <p:sldId id="346" r:id="rId23"/>
    <p:sldId id="367" r:id="rId24"/>
    <p:sldId id="347" r:id="rId25"/>
    <p:sldId id="349" r:id="rId26"/>
    <p:sldId id="282" r:id="rId27"/>
    <p:sldId id="311" r:id="rId28"/>
    <p:sldId id="365" r:id="rId29"/>
    <p:sldId id="350" r:id="rId30"/>
    <p:sldId id="339" r:id="rId31"/>
    <p:sldId id="340" r:id="rId32"/>
    <p:sldId id="336" r:id="rId33"/>
    <p:sldId id="361" r:id="rId34"/>
    <p:sldId id="360" r:id="rId35"/>
    <p:sldId id="351" r:id="rId36"/>
    <p:sldId id="362" r:id="rId37"/>
    <p:sldId id="363" r:id="rId38"/>
    <p:sldId id="364" r:id="rId39"/>
    <p:sldId id="352" r:id="rId40"/>
    <p:sldId id="354" r:id="rId41"/>
    <p:sldId id="355" r:id="rId42"/>
    <p:sldId id="356" r:id="rId43"/>
    <p:sldId id="357" r:id="rId44"/>
    <p:sldId id="358" r:id="rId45"/>
    <p:sldId id="359" r:id="rId46"/>
    <p:sldId id="353" r:id="rId47"/>
    <p:sldId id="319" r:id="rId48"/>
    <p:sldId id="327" r:id="rId49"/>
    <p:sldId id="328" r:id="rId50"/>
    <p:sldId id="268" r:id="rId51"/>
    <p:sldId id="289" r:id="rId52"/>
  </p:sldIdLst>
  <p:sldSz cx="10693400" cy="7561263"/>
  <p:notesSz cx="7099300" cy="10234613"/>
  <p:embeddedFontLst>
    <p:embeddedFont>
      <p:font typeface="Calibri" panose="020F0502020204030204" pitchFamily="34" charset="0"/>
      <p:regular r:id="rId55"/>
      <p:bold r:id="rId56"/>
      <p:italic r:id="rId57"/>
      <p:boldItalic r:id="rId58"/>
    </p:embeddedFont>
  </p:embeddedFontLst>
  <p:defaultTextStyle>
    <a:defPPr>
      <a:defRPr lang="de-DE"/>
    </a:defPPr>
    <a:lvl1pPr marL="0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21528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43056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64584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086112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07640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29168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650696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172224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2">
          <p15:clr>
            <a:srgbClr val="A4A3A4"/>
          </p15:clr>
        </p15:guide>
        <p15:guide id="2" pos="336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47E6C"/>
    <a:srgbClr val="F24E00"/>
    <a:srgbClr val="737E6C"/>
    <a:srgbClr val="E95A0C"/>
    <a:srgbClr val="499200"/>
    <a:srgbClr val="90FF21"/>
    <a:srgbClr val="7BD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9771" autoAdjust="0"/>
  </p:normalViewPr>
  <p:slideViewPr>
    <p:cSldViewPr>
      <p:cViewPr varScale="1">
        <p:scale>
          <a:sx n="81" d="100"/>
          <a:sy n="81" d="100"/>
        </p:scale>
        <p:origin x="1133" y="58"/>
      </p:cViewPr>
      <p:guideLst>
        <p:guide orient="horz" pos="2382"/>
        <p:guide pos="33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7" d="100"/>
          <a:sy n="87" d="100"/>
        </p:scale>
        <p:origin x="-3708" y="-84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font" Target="fonts/font1.fntdata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handoutMaster" Target="handoutMasters/handoutMaster1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notesMaster" Target="notesMasters/notesMaster1.xml"/><Relationship Id="rId58" Type="http://schemas.openxmlformats.org/officeDocument/2006/relationships/font" Target="fonts/font4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font" Target="fonts/font3.fntdata"/><Relationship Id="rId61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font" Target="fonts/font2.fntdata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B55C80-995E-4569-8F94-282ACED51A53}" type="datetimeFigureOut">
              <a:rPr lang="de-DE" smtClean="0"/>
              <a:pPr/>
              <a:t>07.09.2020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90D41E-384D-4BA2-BC30-79C06A5895FC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11002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9ED97E11-A73B-49AF-AAFC-46DD34500018}" type="datetimeFigureOut">
              <a:rPr lang="de-DE" smtClean="0"/>
              <a:pPr/>
              <a:t>07.09.2020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836613" y="768350"/>
            <a:ext cx="542607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72D92AED-BE0B-48B4-825B-80CB0B77185F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11226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92AED-BE0B-48B4-825B-80CB0B77185F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67987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92AED-BE0B-48B4-825B-80CB0B77185F}" type="slidenum">
              <a:rPr lang="de-DE" smtClean="0"/>
              <a:pPr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68594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92AED-BE0B-48B4-825B-80CB0B77185F}" type="slidenum">
              <a:rPr lang="de-DE" smtClean="0"/>
              <a:pPr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211798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92AED-BE0B-48B4-825B-80CB0B77185F}" type="slidenum">
              <a:rPr lang="de-DE" smtClean="0"/>
              <a:pPr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123983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92AED-BE0B-48B4-825B-80CB0B77185F}" type="slidenum">
              <a:rPr lang="de-DE" smtClean="0"/>
              <a:pPr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922873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92AED-BE0B-48B4-825B-80CB0B77185F}" type="slidenum">
              <a:rPr lang="de-DE" smtClean="0"/>
              <a:pPr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935811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92AED-BE0B-48B4-825B-80CB0B77185F}" type="slidenum">
              <a:rPr lang="de-DE" smtClean="0"/>
              <a:pPr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99422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92AED-BE0B-48B4-825B-80CB0B77185F}" type="slidenum">
              <a:rPr lang="de-DE" smtClean="0"/>
              <a:pPr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564864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92AED-BE0B-48B4-825B-80CB0B77185F}" type="slidenum">
              <a:rPr lang="de-DE" smtClean="0"/>
              <a:pPr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19560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92AED-BE0B-48B4-825B-80CB0B77185F}" type="slidenum">
              <a:rPr lang="de-DE" smtClean="0"/>
              <a:pPr/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484777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92AED-BE0B-48B4-825B-80CB0B77185F}" type="slidenum">
              <a:rPr lang="de-DE" smtClean="0"/>
              <a:pPr/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477680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92AED-BE0B-48B4-825B-80CB0B77185F}" type="slidenum">
              <a:rPr lang="de-DE" smtClean="0"/>
              <a:pPr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38930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92AED-BE0B-48B4-825B-80CB0B77185F}" type="slidenum">
              <a:rPr lang="de-DE" smtClean="0"/>
              <a:pPr/>
              <a:t>40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935322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92AED-BE0B-48B4-825B-80CB0B77185F}" type="slidenum">
              <a:rPr lang="de-DE" smtClean="0"/>
              <a:pPr/>
              <a:t>41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9393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92AED-BE0B-48B4-825B-80CB0B77185F}" type="slidenum">
              <a:rPr lang="de-DE" smtClean="0"/>
              <a:pPr/>
              <a:t>42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2069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92AED-BE0B-48B4-825B-80CB0B77185F}" type="slidenum">
              <a:rPr lang="de-DE" smtClean="0"/>
              <a:pPr/>
              <a:t>43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933627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92AED-BE0B-48B4-825B-80CB0B77185F}" type="slidenum">
              <a:rPr lang="de-DE" smtClean="0"/>
              <a:pPr/>
              <a:t>45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5393397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92AED-BE0B-48B4-825B-80CB0B77185F}" type="slidenum">
              <a:rPr lang="de-DE" smtClean="0"/>
              <a:pPr/>
              <a:t>46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4843158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92AED-BE0B-48B4-825B-80CB0B77185F}" type="slidenum">
              <a:rPr lang="de-DE" smtClean="0">
                <a:solidFill>
                  <a:prstClr val="black"/>
                </a:solidFill>
                <a:latin typeface="Calibri"/>
              </a:rPr>
              <a:pPr/>
              <a:t>47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027990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92AED-BE0B-48B4-825B-80CB0B77185F}" type="slidenum">
              <a:rPr lang="de-DE" smtClean="0"/>
              <a:pPr/>
              <a:t>48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432853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92AED-BE0B-48B4-825B-80CB0B77185F}" type="slidenum">
              <a:rPr lang="de-DE" smtClean="0"/>
              <a:pPr/>
              <a:t>49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86031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92AED-BE0B-48B4-825B-80CB0B77185F}" type="slidenum">
              <a:rPr lang="de-DE" smtClean="0"/>
              <a:pPr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378935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92AED-BE0B-48B4-825B-80CB0B77185F}" type="slidenum">
              <a:rPr lang="de-DE" smtClean="0"/>
              <a:pPr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09257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92AED-BE0B-48B4-825B-80CB0B77185F}" type="slidenum">
              <a:rPr lang="de-DE" smtClean="0"/>
              <a:pPr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17113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92AED-BE0B-48B4-825B-80CB0B77185F}" type="slidenum">
              <a:rPr lang="de-DE" smtClean="0">
                <a:solidFill>
                  <a:prstClr val="black"/>
                </a:solidFill>
              </a:rPr>
              <a:pPr/>
              <a:t>8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7041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92AED-BE0B-48B4-825B-80CB0B77185F}" type="slidenum">
              <a:rPr lang="de-DE" smtClean="0"/>
              <a:pPr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54287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92AED-BE0B-48B4-825B-80CB0B77185F}" type="slidenum">
              <a:rPr lang="de-DE" smtClean="0"/>
              <a:pPr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509792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92AED-BE0B-48B4-825B-80CB0B77185F}" type="slidenum">
              <a:rPr lang="de-DE" smtClean="0"/>
              <a:pPr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79470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fid_logo_600dpi_rgb.ti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588000" y="756000"/>
            <a:ext cx="3489960" cy="6736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ld Sammies Ran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-154026" y="-148459"/>
            <a:ext cx="11001452" cy="78581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" name="Grafik 4" descr="bg_porsche_alone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08" y="2740"/>
            <a:ext cx="10692382" cy="7555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8251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ld ergoba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0693398" cy="7556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6127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ild cura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0693398" cy="7556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2772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ld Y3 Tas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-154026" y="-148459"/>
            <a:ext cx="11001452" cy="78581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93400" cy="7556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194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ld Smith Hel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-154026" y="-148459"/>
            <a:ext cx="11001452" cy="78581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" name="Grafik 4" descr="bg_porsche_alone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08" y="2740"/>
            <a:ext cx="10692383" cy="7555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4070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ld Laz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-154026" y="-148459"/>
            <a:ext cx="11001452" cy="78581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" name="Grafik 4" descr="bg_porsche_alone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08" y="2740"/>
            <a:ext cx="10692382" cy="7555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1903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unde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bg_kunden_3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08" y="1111"/>
            <a:ext cx="10692384" cy="75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3399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un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bg_kunden_4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08" y="1111"/>
            <a:ext cx="10692384" cy="75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0811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renner und textlas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11465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ld push off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-154026" y="-148459"/>
            <a:ext cx="11001452" cy="78581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0693398" cy="7556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913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und textlastig wei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ld push 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-154026" y="-148459"/>
            <a:ext cx="11001452" cy="78581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0693398" cy="7556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3941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schwar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bg_start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0692000" cy="7558768"/>
          </a:xfrm>
          <a:prstGeom prst="rect">
            <a:avLst/>
          </a:prstGeom>
        </p:spPr>
      </p:pic>
      <p:pic>
        <p:nvPicPr>
          <p:cNvPr id="4" name="Grafik 3" descr="fid_logo_600dpi_rgb_gruen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6588000" y="756000"/>
            <a:ext cx="3488443" cy="67208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schwarz ohn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bg_start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0692000" cy="755876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nner und textlas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nner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bg_mt_offen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0692384" cy="7559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und textlastig wei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94360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schwar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43106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 weiß">
    <p:bg>
      <p:bgPr>
        <a:gradFill flip="none" rotWithShape="1">
          <a:gsLst>
            <a:gs pos="40000">
              <a:schemeClr val="bg1"/>
            </a:gs>
            <a:gs pos="100000">
              <a:schemeClr val="bg1">
                <a:lumMod val="8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 push 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" y="0"/>
            <a:ext cx="10688788" cy="7556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9755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ild push 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" y="0"/>
            <a:ext cx="10688788" cy="7556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0936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ild push 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" y="0"/>
            <a:ext cx="10688786" cy="7556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0557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ld cura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0693398" cy="7556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8990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ld Salom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bg_salomon_alone_2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-1" y="-1"/>
            <a:ext cx="10738193" cy="759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6911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ld Oneal Hel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-154026" y="-148459"/>
            <a:ext cx="11001452" cy="78581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" name="Grafik 4" descr="bg_porsche_alone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08" y="2740"/>
            <a:ext cx="10692383" cy="7555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7952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0">
              <a:schemeClr val="bg1"/>
            </a:gs>
            <a:gs pos="100000">
              <a:schemeClr val="bg1">
                <a:lumMod val="8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7" r:id="rId3"/>
    <p:sldLayoutId id="2147483721" r:id="rId4"/>
    <p:sldLayoutId id="2147483722" r:id="rId5"/>
    <p:sldLayoutId id="2147483723" r:id="rId6"/>
    <p:sldLayoutId id="2147483671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16" r:id="rId13"/>
    <p:sldLayoutId id="2147483717" r:id="rId14"/>
    <p:sldLayoutId id="2147483718" r:id="rId15"/>
    <p:sldLayoutId id="2147483712" r:id="rId16"/>
    <p:sldLayoutId id="2147483674" r:id="rId17"/>
    <p:sldLayoutId id="2147483729" r:id="rId18"/>
    <p:sldLayoutId id="2147483730" r:id="rId19"/>
    <p:sldLayoutId id="2147483731" r:id="rId20"/>
  </p:sldLayoutIdLst>
  <p:txStyles>
    <p:titleStyle>
      <a:lvl1pPr algn="ctr" defTabSz="1043056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1146" indent="-391146" algn="l" defTabSz="1043056" rtl="0" eaLnBrk="1" latinLnBrk="0" hangingPunct="1">
        <a:spcBef>
          <a:spcPct val="20000"/>
        </a:spcBef>
        <a:buFont typeface="Arial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847483" indent="-325955" algn="l" defTabSz="1043056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03820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348" indent="-260764" algn="l" defTabSz="1043056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6876" indent="-260764" algn="l" defTabSz="1043056" rtl="0" eaLnBrk="1" latinLnBrk="0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68404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9932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11460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32988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528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3056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584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6112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7640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9168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0696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2224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50000">
              <a:schemeClr val="bg1"/>
            </a:gs>
            <a:gs pos="100000">
              <a:schemeClr val="bg1">
                <a:lumMod val="8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-225464" y="-219897"/>
            <a:ext cx="11215766" cy="80010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6" r:id="rId2"/>
    <p:sldLayoutId id="2147483664" r:id="rId3"/>
    <p:sldLayoutId id="2147483665" r:id="rId4"/>
    <p:sldLayoutId id="2147483728" r:id="rId5"/>
  </p:sldLayoutIdLst>
  <p:txStyles>
    <p:titleStyle>
      <a:lvl1pPr algn="ctr" defTabSz="1043056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1146" indent="-391146" algn="l" defTabSz="1043056" rtl="0" eaLnBrk="1" latinLnBrk="0" hangingPunct="1">
        <a:spcBef>
          <a:spcPct val="20000"/>
        </a:spcBef>
        <a:buFont typeface="Arial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847483" indent="-325955" algn="l" defTabSz="1043056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03820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348" indent="-260764" algn="l" defTabSz="1043056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6876" indent="-260764" algn="l" defTabSz="1043056" rtl="0" eaLnBrk="1" latinLnBrk="0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68404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9932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11460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32988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528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3056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584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6112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7640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9168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0696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2224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4605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</p:sldLayoutIdLst>
  <p:txStyles>
    <p:titleStyle>
      <a:lvl1pPr algn="ctr" defTabSz="1043056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1146" indent="-391146" algn="l" defTabSz="1043056" rtl="0" eaLnBrk="1" latinLnBrk="0" hangingPunct="1">
        <a:spcBef>
          <a:spcPct val="20000"/>
        </a:spcBef>
        <a:buFont typeface="Arial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847483" indent="-325955" algn="l" defTabSz="1043056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03820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348" indent="-260764" algn="l" defTabSz="1043056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6876" indent="-260764" algn="l" defTabSz="1043056" rtl="0" eaLnBrk="1" latinLnBrk="0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68404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9932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11460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32988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528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3056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584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6112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7640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9168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0696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2224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3.jpeg"/><Relationship Id="rId5" Type="http://schemas.openxmlformats.org/officeDocument/2006/relationships/image" Target="../media/image52.jpg"/><Relationship Id="rId4" Type="http://schemas.openxmlformats.org/officeDocument/2006/relationships/image" Target="../media/image51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g"/><Relationship Id="rId3" Type="http://schemas.openxmlformats.org/officeDocument/2006/relationships/image" Target="../media/image67.jpg"/><Relationship Id="rId7" Type="http://schemas.openxmlformats.org/officeDocument/2006/relationships/image" Target="../media/image71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70.jpg"/><Relationship Id="rId5" Type="http://schemas.openxmlformats.org/officeDocument/2006/relationships/image" Target="../media/image69.jpg"/><Relationship Id="rId10" Type="http://schemas.openxmlformats.org/officeDocument/2006/relationships/image" Target="../media/image74.jpeg"/><Relationship Id="rId4" Type="http://schemas.openxmlformats.org/officeDocument/2006/relationships/image" Target="../media/image68.jpg"/><Relationship Id="rId9" Type="http://schemas.openxmlformats.org/officeDocument/2006/relationships/image" Target="../media/image73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tif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tif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fid_logo_600dpi_rgb_gruen.png"/>
          <p:cNvPicPr>
            <a:picLocks noChangeAspect="1"/>
          </p:cNvPicPr>
          <p:nvPr/>
        </p:nvPicPr>
        <p:blipFill>
          <a:blip r:embed="rId2" cstate="print">
            <a:biLevel thresh="25000"/>
          </a:blip>
          <a:stretch>
            <a:fillRect/>
          </a:stretch>
        </p:blipFill>
        <p:spPr>
          <a:xfrm>
            <a:off x="6588000" y="756000"/>
            <a:ext cx="3488443" cy="672085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1386260" y="6156895"/>
            <a:ext cx="90588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 smtClean="0">
                <a:solidFill>
                  <a:schemeClr val="bg1"/>
                </a:solidFill>
                <a:latin typeface="VAG Rounded Std Light"/>
              </a:rPr>
              <a:t>Premium </a:t>
            </a:r>
            <a:r>
              <a:rPr lang="de-DE" sz="3600" dirty="0" err="1" smtClean="0">
                <a:solidFill>
                  <a:schemeClr val="bg1"/>
                </a:solidFill>
                <a:latin typeface="VAG Rounded Std Light"/>
              </a:rPr>
              <a:t>Magnetic</a:t>
            </a:r>
            <a:r>
              <a:rPr lang="de-DE" sz="3600" dirty="0" smtClean="0">
                <a:solidFill>
                  <a:schemeClr val="bg1"/>
                </a:solidFill>
                <a:latin typeface="VAG Rounded Std Light"/>
              </a:rPr>
              <a:t> – </a:t>
            </a:r>
            <a:r>
              <a:rPr lang="de-DE" sz="3600" dirty="0" err="1" smtClean="0">
                <a:solidFill>
                  <a:schemeClr val="bg1"/>
                </a:solidFill>
                <a:latin typeface="VAG Rounded Std Light"/>
              </a:rPr>
              <a:t>Mechanical</a:t>
            </a:r>
            <a:r>
              <a:rPr lang="de-DE" sz="3600" dirty="0" smtClean="0">
                <a:solidFill>
                  <a:schemeClr val="bg1"/>
                </a:solidFill>
                <a:latin typeface="VAG Rounded Std Light"/>
              </a:rPr>
              <a:t> </a:t>
            </a:r>
            <a:r>
              <a:rPr lang="de-DE" sz="3600" dirty="0" err="1" smtClean="0">
                <a:solidFill>
                  <a:schemeClr val="bg1"/>
                </a:solidFill>
                <a:latin typeface="VAG Rounded Std Light"/>
              </a:rPr>
              <a:t>Fasteners</a:t>
            </a:r>
            <a:endParaRPr lang="en-US" sz="3600" dirty="0">
              <a:solidFill>
                <a:schemeClr val="bg1"/>
              </a:solidFill>
              <a:latin typeface="VAG Rounded Std Light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432000" y="6912000"/>
            <a:ext cx="848379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600" dirty="0" smtClean="0">
                <a:solidFill>
                  <a:schemeClr val="bg1"/>
                </a:solidFill>
                <a:latin typeface="VAG Rounded Std Light" pitchFamily="34" charset="0"/>
              </a:rPr>
              <a:t>© </a:t>
            </a:r>
            <a:r>
              <a:rPr lang="de-DE" sz="1600" dirty="0" err="1" smtClean="0">
                <a:solidFill>
                  <a:schemeClr val="bg1"/>
                </a:solidFill>
                <a:latin typeface="VAG Rounded Std Light" pitchFamily="34" charset="0"/>
              </a:rPr>
              <a:t>copyright</a:t>
            </a:r>
            <a:r>
              <a:rPr lang="de-DE" sz="1600" dirty="0" smtClean="0">
                <a:solidFill>
                  <a:schemeClr val="bg1"/>
                </a:solidFill>
                <a:latin typeface="VAG Rounded Std Light" pitchFamily="34" charset="0"/>
              </a:rPr>
              <a:t> - </a:t>
            </a:r>
            <a:r>
              <a:rPr lang="de-DE" sz="1600" dirty="0" err="1" smtClean="0">
                <a:solidFill>
                  <a:schemeClr val="bg1"/>
                </a:solidFill>
                <a:latin typeface="VAG Rounded Std Light" pitchFamily="34" charset="0"/>
              </a:rPr>
              <a:t>Fidlock</a:t>
            </a:r>
            <a:r>
              <a:rPr lang="de-DE" sz="1600" dirty="0" smtClean="0">
                <a:solidFill>
                  <a:schemeClr val="bg1"/>
                </a:solidFill>
                <a:latin typeface="VAG Rounded Std Light" pitchFamily="34" charset="0"/>
              </a:rPr>
              <a:t> GmbH, Hannover, </a:t>
            </a:r>
            <a:r>
              <a:rPr lang="de-DE" sz="1600" dirty="0" err="1" smtClean="0">
                <a:solidFill>
                  <a:schemeClr val="bg1"/>
                </a:solidFill>
                <a:latin typeface="VAG Rounded Std Light" pitchFamily="34" charset="0"/>
              </a:rPr>
              <a:t>July</a:t>
            </a:r>
            <a:r>
              <a:rPr lang="de-DE" sz="1600" dirty="0" smtClean="0">
                <a:solidFill>
                  <a:schemeClr val="bg1"/>
                </a:solidFill>
                <a:latin typeface="VAG Rounded Std Light" pitchFamily="34" charset="0"/>
              </a:rPr>
              <a:t> 201</a:t>
            </a:r>
            <a:r>
              <a:rPr lang="ru-RU" sz="1600" dirty="0" smtClean="0">
                <a:solidFill>
                  <a:schemeClr val="bg1"/>
                </a:solidFill>
                <a:latin typeface="VAG Rounded Std Light" pitchFamily="34" charset="0"/>
              </a:rPr>
              <a:t>5</a:t>
            </a:r>
            <a:endParaRPr lang="de-DE" sz="1600" dirty="0">
              <a:solidFill>
                <a:schemeClr val="bg1"/>
              </a:solidFill>
              <a:latin typeface="VAG Rounded Std Light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-154026" y="-219897"/>
            <a:ext cx="11347492" cy="81439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32" y="256863"/>
            <a:ext cx="10692384" cy="7124168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522000" y="1584000"/>
            <a:ext cx="8460000" cy="56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917544" y="3939600"/>
            <a:ext cx="7957548" cy="22313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3600"/>
              </a:lnSpc>
            </a:pPr>
            <a:r>
              <a:rPr lang="ru-RU" sz="3300" dirty="0" smtClean="0">
                <a:latin typeface="VAG Rounded Std Light" pitchFamily="34" charset="0"/>
              </a:rPr>
              <a:t>Пряжка</a:t>
            </a:r>
            <a:r>
              <a:rPr lang="en-US" sz="3300" dirty="0" smtClean="0">
                <a:latin typeface="VAG Rounded Std Light" pitchFamily="34" charset="0"/>
              </a:rPr>
              <a:t>: Mini Turn</a:t>
            </a:r>
          </a:p>
          <a:p>
            <a:pPr>
              <a:lnSpc>
                <a:spcPts val="4600"/>
              </a:lnSpc>
            </a:pPr>
            <a:r>
              <a:rPr lang="ru-RU" sz="3300" dirty="0" smtClean="0">
                <a:latin typeface="VAG Rounded Std Light" pitchFamily="34" charset="0"/>
              </a:rPr>
              <a:t>Применение</a:t>
            </a:r>
            <a:r>
              <a:rPr lang="en-US" sz="3300" dirty="0" smtClean="0">
                <a:latin typeface="VAG Rounded Std Light" pitchFamily="34" charset="0"/>
              </a:rPr>
              <a:t>: </a:t>
            </a:r>
            <a:r>
              <a:rPr lang="ru-RU" sz="3300" dirty="0" smtClean="0">
                <a:latin typeface="VAG Rounded Std Light" pitchFamily="34" charset="0"/>
              </a:rPr>
              <a:t>Сумка для велосипеда</a:t>
            </a:r>
            <a:endParaRPr lang="en-US" sz="3300" dirty="0" smtClean="0">
              <a:latin typeface="VAG Rounded Std Light" pitchFamily="34" charset="0"/>
            </a:endParaRPr>
          </a:p>
          <a:p>
            <a:pPr>
              <a:lnSpc>
                <a:spcPts val="4600"/>
              </a:lnSpc>
            </a:pPr>
            <a:r>
              <a:rPr lang="ru-RU" sz="3300" dirty="0">
                <a:latin typeface="VAG Rounded Std Light" pitchFamily="34" charset="0"/>
              </a:rPr>
              <a:t>П</a:t>
            </a:r>
            <a:r>
              <a:rPr lang="ru-RU" sz="3300" dirty="0" smtClean="0">
                <a:latin typeface="VAG Rounded Std Light" pitchFamily="34" charset="0"/>
              </a:rPr>
              <a:t>роизводитель</a:t>
            </a:r>
            <a:r>
              <a:rPr lang="en-US" sz="3300" dirty="0" smtClean="0">
                <a:latin typeface="VAG Rounded Std Light" pitchFamily="34" charset="0"/>
              </a:rPr>
              <a:t>: Norco </a:t>
            </a:r>
          </a:p>
          <a:p>
            <a:pPr>
              <a:lnSpc>
                <a:spcPts val="4600"/>
              </a:lnSpc>
            </a:pPr>
            <a:r>
              <a:rPr lang="ru-RU" sz="3300" dirty="0" smtClean="0">
                <a:latin typeface="VAG Rounded Std Light" pitchFamily="34" charset="0"/>
              </a:rPr>
              <a:t>Название продукта</a:t>
            </a:r>
            <a:r>
              <a:rPr lang="en-US" sz="3300" dirty="0" smtClean="0">
                <a:latin typeface="VAG Rounded Std Light" pitchFamily="34" charset="0"/>
              </a:rPr>
              <a:t>: </a:t>
            </a:r>
            <a:r>
              <a:rPr lang="ru-RU" sz="3300" dirty="0" smtClean="0">
                <a:latin typeface="VAG Rounded Std Light" pitchFamily="34" charset="0"/>
              </a:rPr>
              <a:t>Сумка </a:t>
            </a:r>
            <a:r>
              <a:rPr lang="en-US" sz="3300" dirty="0" smtClean="0">
                <a:latin typeface="VAG Rounded Std Light" pitchFamily="34" charset="0"/>
              </a:rPr>
              <a:t>Lifestyle</a:t>
            </a:r>
            <a:endParaRPr lang="de-DE" sz="3300" dirty="0">
              <a:latin typeface="VAG Rounded Std Light" pitchFamily="34" charset="0"/>
            </a:endParaRPr>
          </a:p>
        </p:txBody>
      </p:sp>
      <p:pic>
        <p:nvPicPr>
          <p:cNvPr id="12" name="Grafik 11" descr="label_minitur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883" y="2823744"/>
            <a:ext cx="2084836" cy="313945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812" y="2440686"/>
            <a:ext cx="2157987" cy="71932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bldLvl="5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Joachim\Dropbox\Distribution partner SALES and Marketing materials\B_Products\01_MINI_TURN\Applications\02030_MINI_TURN_handle_D_customized_Ortlieb_bicycle_bag_72dpi_RGB_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924" y="-251817"/>
            <a:ext cx="5832648" cy="3883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Joachim\Dropbox\Distribution partner SALES and Marketing materials\B_Products\01_MINI_TURN\Applications\MINI_TURN_rivet_customized_Sammies_school_bag_72dpi_RGB_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908" y="3996655"/>
            <a:ext cx="5608689" cy="373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Joachim\Dropbox\Distribution partner SALES and Marketing materials\B_Products\01_MINI_TURN\Applications\MINI_TURN_customized_Norco_lifestyle_bicycle_bag_72dpi_RGB_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2247" y="4212679"/>
            <a:ext cx="5346897" cy="3560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k 5" descr="bg_porsche_alon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56794" y="1111"/>
            <a:ext cx="5136098" cy="3630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37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192"/>
          <p:cNvGrpSpPr>
            <a:grpSpLocks/>
          </p:cNvGrpSpPr>
          <p:nvPr/>
        </p:nvGrpSpPr>
        <p:grpSpPr bwMode="auto">
          <a:xfrm>
            <a:off x="635" y="476"/>
            <a:ext cx="10692130" cy="7560310"/>
            <a:chOff x="0" y="0"/>
            <a:chExt cx="16838" cy="11906"/>
          </a:xfrm>
        </p:grpSpPr>
        <p:sp>
          <p:nvSpPr>
            <p:cNvPr id="5" name="Freeform 1193"/>
            <p:cNvSpPr>
              <a:spLocks/>
            </p:cNvSpPr>
            <p:nvPr/>
          </p:nvSpPr>
          <p:spPr bwMode="auto">
            <a:xfrm>
              <a:off x="0" y="0"/>
              <a:ext cx="16838" cy="11906"/>
            </a:xfrm>
            <a:custGeom>
              <a:avLst/>
              <a:gdLst>
                <a:gd name="T0" fmla="*/ 0 w 16838"/>
                <a:gd name="T1" fmla="*/ 11906 h 11906"/>
                <a:gd name="T2" fmla="*/ 16838 w 16838"/>
                <a:gd name="T3" fmla="*/ 11906 h 11906"/>
                <a:gd name="T4" fmla="*/ 16838 w 16838"/>
                <a:gd name="T5" fmla="*/ 0 h 11906"/>
                <a:gd name="T6" fmla="*/ 0 w 16838"/>
                <a:gd name="T7" fmla="*/ 0 h 11906"/>
                <a:gd name="T8" fmla="*/ 0 w 16838"/>
                <a:gd name="T9" fmla="*/ 11906 h 11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838" h="11906">
                  <a:moveTo>
                    <a:pt x="0" y="11906"/>
                  </a:moveTo>
                  <a:lnTo>
                    <a:pt x="16838" y="11906"/>
                  </a:lnTo>
                  <a:lnTo>
                    <a:pt x="16838" y="0"/>
                  </a:lnTo>
                  <a:lnTo>
                    <a:pt x="0" y="0"/>
                  </a:lnTo>
                  <a:lnTo>
                    <a:pt x="0" y="11906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de-DE"/>
            </a:p>
          </p:txBody>
        </p:sp>
      </p:grpSp>
      <p:grpSp>
        <p:nvGrpSpPr>
          <p:cNvPr id="6" name="Group 1172"/>
          <p:cNvGrpSpPr>
            <a:grpSpLocks/>
          </p:cNvGrpSpPr>
          <p:nvPr/>
        </p:nvGrpSpPr>
        <p:grpSpPr bwMode="auto">
          <a:xfrm>
            <a:off x="4617402" y="3657441"/>
            <a:ext cx="1458595" cy="246380"/>
            <a:chOff x="7270" y="5759"/>
            <a:chExt cx="2297" cy="388"/>
          </a:xfrm>
        </p:grpSpPr>
        <p:grpSp>
          <p:nvGrpSpPr>
            <p:cNvPr id="7" name="Group 1190"/>
            <p:cNvGrpSpPr>
              <a:grpSpLocks/>
            </p:cNvGrpSpPr>
            <p:nvPr/>
          </p:nvGrpSpPr>
          <p:grpSpPr bwMode="auto">
            <a:xfrm>
              <a:off x="7270" y="6019"/>
              <a:ext cx="387" cy="128"/>
              <a:chOff x="7270" y="6019"/>
              <a:chExt cx="387" cy="128"/>
            </a:xfrm>
          </p:grpSpPr>
          <p:sp>
            <p:nvSpPr>
              <p:cNvPr id="25" name="Freeform 1191"/>
              <p:cNvSpPr>
                <a:spLocks/>
              </p:cNvSpPr>
              <p:nvPr/>
            </p:nvSpPr>
            <p:spPr bwMode="auto">
              <a:xfrm>
                <a:off x="7270" y="6019"/>
                <a:ext cx="387" cy="128"/>
              </a:xfrm>
              <a:custGeom>
                <a:avLst/>
                <a:gdLst>
                  <a:gd name="T0" fmla="+- 0 7333 7270"/>
                  <a:gd name="T1" fmla="*/ T0 w 387"/>
                  <a:gd name="T2" fmla="+- 0 6019 6019"/>
                  <a:gd name="T3" fmla="*/ 6019 h 128"/>
                  <a:gd name="T4" fmla="+- 0 7293 7270"/>
                  <a:gd name="T5" fmla="*/ T4 w 387"/>
                  <a:gd name="T6" fmla="+- 0 6020 6019"/>
                  <a:gd name="T7" fmla="*/ 6020 h 128"/>
                  <a:gd name="T8" fmla="+- 0 7279 7270"/>
                  <a:gd name="T9" fmla="*/ T8 w 387"/>
                  <a:gd name="T10" fmla="+- 0 6032 6019"/>
                  <a:gd name="T11" fmla="*/ 6032 h 128"/>
                  <a:gd name="T12" fmla="+- 0 7270 7270"/>
                  <a:gd name="T13" fmla="*/ T12 w 387"/>
                  <a:gd name="T14" fmla="+- 0 6064 6019"/>
                  <a:gd name="T15" fmla="*/ 6064 h 128"/>
                  <a:gd name="T16" fmla="+- 0 7275 7270"/>
                  <a:gd name="T17" fmla="*/ T16 w 387"/>
                  <a:gd name="T18" fmla="+- 0 6082 6019"/>
                  <a:gd name="T19" fmla="*/ 6082 h 128"/>
                  <a:gd name="T20" fmla="+- 0 7334 7270"/>
                  <a:gd name="T21" fmla="*/ T20 w 387"/>
                  <a:gd name="T22" fmla="+- 0 6134 6019"/>
                  <a:gd name="T23" fmla="*/ 6134 h 128"/>
                  <a:gd name="T24" fmla="+- 0 7402 7270"/>
                  <a:gd name="T25" fmla="*/ T24 w 387"/>
                  <a:gd name="T26" fmla="+- 0 6147 6019"/>
                  <a:gd name="T27" fmla="*/ 6147 h 128"/>
                  <a:gd name="T28" fmla="+- 0 7509 7270"/>
                  <a:gd name="T29" fmla="*/ T28 w 387"/>
                  <a:gd name="T30" fmla="+- 0 6146 6019"/>
                  <a:gd name="T31" fmla="*/ 6146 h 128"/>
                  <a:gd name="T32" fmla="+- 0 7591 7270"/>
                  <a:gd name="T33" fmla="*/ T32 w 387"/>
                  <a:gd name="T34" fmla="+- 0 6131 6019"/>
                  <a:gd name="T35" fmla="*/ 6131 h 128"/>
                  <a:gd name="T36" fmla="+- 0 7650 7270"/>
                  <a:gd name="T37" fmla="*/ T36 w 387"/>
                  <a:gd name="T38" fmla="+- 0 6085 6019"/>
                  <a:gd name="T39" fmla="*/ 6085 h 128"/>
                  <a:gd name="T40" fmla="+- 0 7657 7270"/>
                  <a:gd name="T41" fmla="*/ T40 w 387"/>
                  <a:gd name="T42" fmla="+- 0 6071 6019"/>
                  <a:gd name="T43" fmla="*/ 6071 h 128"/>
                  <a:gd name="T44" fmla="+- 0 7418 7270"/>
                  <a:gd name="T45" fmla="*/ T44 w 387"/>
                  <a:gd name="T46" fmla="+- 0 6071 6019"/>
                  <a:gd name="T47" fmla="*/ 6071 h 128"/>
                  <a:gd name="T48" fmla="+- 0 7394 7270"/>
                  <a:gd name="T49" fmla="*/ T48 w 387"/>
                  <a:gd name="T50" fmla="+- 0 6068 6019"/>
                  <a:gd name="T51" fmla="*/ 6068 h 128"/>
                  <a:gd name="T52" fmla="+- 0 7376 7270"/>
                  <a:gd name="T53" fmla="*/ T52 w 387"/>
                  <a:gd name="T54" fmla="+- 0 6058 6019"/>
                  <a:gd name="T55" fmla="*/ 6058 h 128"/>
                  <a:gd name="T56" fmla="+- 0 7366 7270"/>
                  <a:gd name="T57" fmla="*/ T56 w 387"/>
                  <a:gd name="T58" fmla="+- 0 6042 6019"/>
                  <a:gd name="T59" fmla="*/ 6042 h 128"/>
                  <a:gd name="T60" fmla="+- 0 7353 7270"/>
                  <a:gd name="T61" fmla="*/ T60 w 387"/>
                  <a:gd name="T62" fmla="+- 0 6024 6019"/>
                  <a:gd name="T63" fmla="*/ 6024 h 128"/>
                  <a:gd name="T64" fmla="+- 0 7333 7270"/>
                  <a:gd name="T65" fmla="*/ T64 w 387"/>
                  <a:gd name="T66" fmla="+- 0 6019 6019"/>
                  <a:gd name="T67" fmla="*/ 6019 h 12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</a:cxnLst>
                <a:rect l="0" t="0" r="r" b="b"/>
                <a:pathLst>
                  <a:path w="387" h="128">
                    <a:moveTo>
                      <a:pt x="63" y="0"/>
                    </a:moveTo>
                    <a:lnTo>
                      <a:pt x="23" y="1"/>
                    </a:lnTo>
                    <a:lnTo>
                      <a:pt x="9" y="13"/>
                    </a:lnTo>
                    <a:lnTo>
                      <a:pt x="0" y="45"/>
                    </a:lnTo>
                    <a:lnTo>
                      <a:pt x="5" y="63"/>
                    </a:lnTo>
                    <a:lnTo>
                      <a:pt x="64" y="115"/>
                    </a:lnTo>
                    <a:lnTo>
                      <a:pt x="132" y="128"/>
                    </a:lnTo>
                    <a:lnTo>
                      <a:pt x="239" y="127"/>
                    </a:lnTo>
                    <a:lnTo>
                      <a:pt x="321" y="112"/>
                    </a:lnTo>
                    <a:lnTo>
                      <a:pt x="380" y="66"/>
                    </a:lnTo>
                    <a:lnTo>
                      <a:pt x="387" y="52"/>
                    </a:lnTo>
                    <a:lnTo>
                      <a:pt x="148" y="52"/>
                    </a:lnTo>
                    <a:lnTo>
                      <a:pt x="124" y="49"/>
                    </a:lnTo>
                    <a:lnTo>
                      <a:pt x="106" y="39"/>
                    </a:lnTo>
                    <a:lnTo>
                      <a:pt x="96" y="23"/>
                    </a:lnTo>
                    <a:lnTo>
                      <a:pt x="83" y="5"/>
                    </a:lnTo>
                    <a:lnTo>
                      <a:pt x="63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e-DE"/>
              </a:p>
            </p:txBody>
          </p:sp>
        </p:grpSp>
        <p:grpSp>
          <p:nvGrpSpPr>
            <p:cNvPr id="8" name="Group 1188"/>
            <p:cNvGrpSpPr>
              <a:grpSpLocks/>
            </p:cNvGrpSpPr>
            <p:nvPr/>
          </p:nvGrpSpPr>
          <p:grpSpPr bwMode="auto">
            <a:xfrm>
              <a:off x="7295" y="5759"/>
              <a:ext cx="381" cy="313"/>
              <a:chOff x="7295" y="5759"/>
              <a:chExt cx="381" cy="313"/>
            </a:xfrm>
          </p:grpSpPr>
          <p:sp>
            <p:nvSpPr>
              <p:cNvPr id="24" name="Freeform 1189"/>
              <p:cNvSpPr>
                <a:spLocks/>
              </p:cNvSpPr>
              <p:nvPr/>
            </p:nvSpPr>
            <p:spPr bwMode="auto">
              <a:xfrm>
                <a:off x="7295" y="5759"/>
                <a:ext cx="381" cy="313"/>
              </a:xfrm>
              <a:custGeom>
                <a:avLst/>
                <a:gdLst>
                  <a:gd name="T0" fmla="+- 0 7547 7295"/>
                  <a:gd name="T1" fmla="*/ T0 w 381"/>
                  <a:gd name="T2" fmla="+- 0 5759 5759"/>
                  <a:gd name="T3" fmla="*/ 5759 h 313"/>
                  <a:gd name="T4" fmla="+- 0 7479 7295"/>
                  <a:gd name="T5" fmla="*/ T4 w 381"/>
                  <a:gd name="T6" fmla="+- 0 5759 5759"/>
                  <a:gd name="T7" fmla="*/ 5759 h 313"/>
                  <a:gd name="T8" fmla="+- 0 7453 7295"/>
                  <a:gd name="T9" fmla="*/ T8 w 381"/>
                  <a:gd name="T10" fmla="+- 0 5759 5759"/>
                  <a:gd name="T11" fmla="*/ 5759 h 313"/>
                  <a:gd name="T12" fmla="+- 0 7371 7295"/>
                  <a:gd name="T13" fmla="*/ T12 w 381"/>
                  <a:gd name="T14" fmla="+- 0 5774 5759"/>
                  <a:gd name="T15" fmla="*/ 5774 h 313"/>
                  <a:gd name="T16" fmla="+- 0 7312 7295"/>
                  <a:gd name="T17" fmla="*/ T16 w 381"/>
                  <a:gd name="T18" fmla="+- 0 5821 5759"/>
                  <a:gd name="T19" fmla="*/ 5821 h 313"/>
                  <a:gd name="T20" fmla="+- 0 7295 7295"/>
                  <a:gd name="T21" fmla="*/ T20 w 381"/>
                  <a:gd name="T22" fmla="+- 0 5890 5759"/>
                  <a:gd name="T23" fmla="*/ 5890 h 313"/>
                  <a:gd name="T24" fmla="+- 0 7299 7295"/>
                  <a:gd name="T25" fmla="*/ T24 w 381"/>
                  <a:gd name="T26" fmla="+- 0 5908 5759"/>
                  <a:gd name="T27" fmla="*/ 5908 h 313"/>
                  <a:gd name="T28" fmla="+- 0 7347 7295"/>
                  <a:gd name="T29" fmla="*/ T28 w 381"/>
                  <a:gd name="T30" fmla="+- 0 5958 5759"/>
                  <a:gd name="T31" fmla="*/ 5958 h 313"/>
                  <a:gd name="T32" fmla="+- 0 7405 7295"/>
                  <a:gd name="T33" fmla="*/ T32 w 381"/>
                  <a:gd name="T34" fmla="+- 0 5981 5759"/>
                  <a:gd name="T35" fmla="*/ 5981 h 313"/>
                  <a:gd name="T36" fmla="+- 0 7467 7295"/>
                  <a:gd name="T37" fmla="*/ T36 w 381"/>
                  <a:gd name="T38" fmla="+- 0 5998 5759"/>
                  <a:gd name="T39" fmla="*/ 5998 h 313"/>
                  <a:gd name="T40" fmla="+- 0 7486 7295"/>
                  <a:gd name="T41" fmla="*/ T40 w 381"/>
                  <a:gd name="T42" fmla="+- 0 6003 5759"/>
                  <a:gd name="T43" fmla="*/ 6003 h 313"/>
                  <a:gd name="T44" fmla="+- 0 7546 7295"/>
                  <a:gd name="T45" fmla="*/ T44 w 381"/>
                  <a:gd name="T46" fmla="+- 0 6028 5759"/>
                  <a:gd name="T47" fmla="*/ 6028 h 313"/>
                  <a:gd name="T48" fmla="+- 0 7558 7295"/>
                  <a:gd name="T49" fmla="*/ T48 w 381"/>
                  <a:gd name="T50" fmla="+- 0 6057 5759"/>
                  <a:gd name="T51" fmla="*/ 6057 h 313"/>
                  <a:gd name="T52" fmla="+- 0 7541 7295"/>
                  <a:gd name="T53" fmla="*/ T52 w 381"/>
                  <a:gd name="T54" fmla="+- 0 6067 5759"/>
                  <a:gd name="T55" fmla="*/ 6067 h 313"/>
                  <a:gd name="T56" fmla="+- 0 7514 7295"/>
                  <a:gd name="T57" fmla="*/ T56 w 381"/>
                  <a:gd name="T58" fmla="+- 0 6071 5759"/>
                  <a:gd name="T59" fmla="*/ 6071 h 313"/>
                  <a:gd name="T60" fmla="+- 0 7657 7295"/>
                  <a:gd name="T61" fmla="*/ T60 w 381"/>
                  <a:gd name="T62" fmla="+- 0 6071 5759"/>
                  <a:gd name="T63" fmla="*/ 6071 h 313"/>
                  <a:gd name="T64" fmla="+- 0 7658 7295"/>
                  <a:gd name="T65" fmla="*/ T64 w 381"/>
                  <a:gd name="T66" fmla="+- 0 6070 5759"/>
                  <a:gd name="T67" fmla="*/ 6070 h 313"/>
                  <a:gd name="T68" fmla="+- 0 7663 7295"/>
                  <a:gd name="T69" fmla="*/ T68 w 381"/>
                  <a:gd name="T70" fmla="+- 0 6053 5759"/>
                  <a:gd name="T71" fmla="*/ 6053 h 313"/>
                  <a:gd name="T72" fmla="+- 0 7666 7295"/>
                  <a:gd name="T73" fmla="*/ T72 w 381"/>
                  <a:gd name="T74" fmla="+- 0 6035 5759"/>
                  <a:gd name="T75" fmla="*/ 6035 h 313"/>
                  <a:gd name="T76" fmla="+- 0 7667 7295"/>
                  <a:gd name="T77" fmla="*/ T76 w 381"/>
                  <a:gd name="T78" fmla="+- 0 6015 5759"/>
                  <a:gd name="T79" fmla="*/ 6015 h 313"/>
                  <a:gd name="T80" fmla="+- 0 7663 7295"/>
                  <a:gd name="T81" fmla="*/ T80 w 381"/>
                  <a:gd name="T82" fmla="+- 0 5997 5759"/>
                  <a:gd name="T83" fmla="*/ 5997 h 313"/>
                  <a:gd name="T84" fmla="+- 0 7615 7295"/>
                  <a:gd name="T85" fmla="*/ T84 w 381"/>
                  <a:gd name="T86" fmla="+- 0 5947 5759"/>
                  <a:gd name="T87" fmla="*/ 5947 h 313"/>
                  <a:gd name="T88" fmla="+- 0 7557 7295"/>
                  <a:gd name="T89" fmla="*/ T88 w 381"/>
                  <a:gd name="T90" fmla="+- 0 5924 5759"/>
                  <a:gd name="T91" fmla="*/ 5924 h 313"/>
                  <a:gd name="T92" fmla="+- 0 7476 7295"/>
                  <a:gd name="T93" fmla="*/ T92 w 381"/>
                  <a:gd name="T94" fmla="+- 0 5902 5759"/>
                  <a:gd name="T95" fmla="*/ 5902 h 313"/>
                  <a:gd name="T96" fmla="+- 0 7457 7295"/>
                  <a:gd name="T97" fmla="*/ T96 w 381"/>
                  <a:gd name="T98" fmla="+- 0 5897 5759"/>
                  <a:gd name="T99" fmla="*/ 5897 h 313"/>
                  <a:gd name="T100" fmla="+- 0 7404 7295"/>
                  <a:gd name="T101" fmla="*/ T100 w 381"/>
                  <a:gd name="T102" fmla="+- 0 5860 5759"/>
                  <a:gd name="T103" fmla="*/ 5860 h 313"/>
                  <a:gd name="T104" fmla="+- 0 7404 7295"/>
                  <a:gd name="T105" fmla="*/ T104 w 381"/>
                  <a:gd name="T106" fmla="+- 0 5849 5759"/>
                  <a:gd name="T107" fmla="*/ 5849 h 313"/>
                  <a:gd name="T108" fmla="+- 0 7421 7295"/>
                  <a:gd name="T109" fmla="*/ T108 w 381"/>
                  <a:gd name="T110" fmla="+- 0 5838 5759"/>
                  <a:gd name="T111" fmla="*/ 5838 h 313"/>
                  <a:gd name="T112" fmla="+- 0 7448 7295"/>
                  <a:gd name="T113" fmla="*/ T112 w 381"/>
                  <a:gd name="T114" fmla="+- 0 5834 5759"/>
                  <a:gd name="T115" fmla="*/ 5834 h 313"/>
                  <a:gd name="T116" fmla="+- 0 7677 7295"/>
                  <a:gd name="T117" fmla="*/ T116 w 381"/>
                  <a:gd name="T118" fmla="+- 0 5834 5759"/>
                  <a:gd name="T119" fmla="*/ 5834 h 313"/>
                  <a:gd name="T120" fmla="+- 0 7674 7295"/>
                  <a:gd name="T121" fmla="*/ T120 w 381"/>
                  <a:gd name="T122" fmla="+- 0 5824 5759"/>
                  <a:gd name="T123" fmla="*/ 5824 h 313"/>
                  <a:gd name="T124" fmla="+- 0 7615 7295"/>
                  <a:gd name="T125" fmla="*/ T124 w 381"/>
                  <a:gd name="T126" fmla="+- 0 5772 5759"/>
                  <a:gd name="T127" fmla="*/ 5772 h 313"/>
                  <a:gd name="T128" fmla="+- 0 7571 7295"/>
                  <a:gd name="T129" fmla="*/ T128 w 381"/>
                  <a:gd name="T130" fmla="+- 0 5760 5759"/>
                  <a:gd name="T131" fmla="*/ 5760 h 313"/>
                  <a:gd name="T132" fmla="+- 0 7547 7295"/>
                  <a:gd name="T133" fmla="*/ T132 w 381"/>
                  <a:gd name="T134" fmla="+- 0 5759 5759"/>
                  <a:gd name="T135" fmla="*/ 5759 h 31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</a:cxnLst>
                <a:rect l="0" t="0" r="r" b="b"/>
                <a:pathLst>
                  <a:path w="381" h="313">
                    <a:moveTo>
                      <a:pt x="252" y="0"/>
                    </a:moveTo>
                    <a:lnTo>
                      <a:pt x="184" y="0"/>
                    </a:lnTo>
                    <a:lnTo>
                      <a:pt x="158" y="0"/>
                    </a:lnTo>
                    <a:lnTo>
                      <a:pt x="76" y="15"/>
                    </a:lnTo>
                    <a:lnTo>
                      <a:pt x="17" y="62"/>
                    </a:lnTo>
                    <a:lnTo>
                      <a:pt x="0" y="131"/>
                    </a:lnTo>
                    <a:lnTo>
                      <a:pt x="4" y="149"/>
                    </a:lnTo>
                    <a:lnTo>
                      <a:pt x="52" y="199"/>
                    </a:lnTo>
                    <a:lnTo>
                      <a:pt x="110" y="222"/>
                    </a:lnTo>
                    <a:lnTo>
                      <a:pt x="172" y="239"/>
                    </a:lnTo>
                    <a:lnTo>
                      <a:pt x="191" y="244"/>
                    </a:lnTo>
                    <a:lnTo>
                      <a:pt x="251" y="269"/>
                    </a:lnTo>
                    <a:lnTo>
                      <a:pt x="263" y="298"/>
                    </a:lnTo>
                    <a:lnTo>
                      <a:pt x="246" y="308"/>
                    </a:lnTo>
                    <a:lnTo>
                      <a:pt x="219" y="312"/>
                    </a:lnTo>
                    <a:lnTo>
                      <a:pt x="362" y="312"/>
                    </a:lnTo>
                    <a:lnTo>
                      <a:pt x="363" y="311"/>
                    </a:lnTo>
                    <a:lnTo>
                      <a:pt x="368" y="294"/>
                    </a:lnTo>
                    <a:lnTo>
                      <a:pt x="371" y="276"/>
                    </a:lnTo>
                    <a:lnTo>
                      <a:pt x="372" y="256"/>
                    </a:lnTo>
                    <a:lnTo>
                      <a:pt x="368" y="238"/>
                    </a:lnTo>
                    <a:lnTo>
                      <a:pt x="320" y="188"/>
                    </a:lnTo>
                    <a:lnTo>
                      <a:pt x="262" y="165"/>
                    </a:lnTo>
                    <a:lnTo>
                      <a:pt x="181" y="143"/>
                    </a:lnTo>
                    <a:lnTo>
                      <a:pt x="162" y="138"/>
                    </a:lnTo>
                    <a:lnTo>
                      <a:pt x="109" y="101"/>
                    </a:lnTo>
                    <a:lnTo>
                      <a:pt x="109" y="90"/>
                    </a:lnTo>
                    <a:lnTo>
                      <a:pt x="126" y="79"/>
                    </a:lnTo>
                    <a:lnTo>
                      <a:pt x="153" y="75"/>
                    </a:lnTo>
                    <a:lnTo>
                      <a:pt x="382" y="75"/>
                    </a:lnTo>
                    <a:lnTo>
                      <a:pt x="379" y="65"/>
                    </a:lnTo>
                    <a:lnTo>
                      <a:pt x="320" y="13"/>
                    </a:lnTo>
                    <a:lnTo>
                      <a:pt x="276" y="1"/>
                    </a:lnTo>
                    <a:lnTo>
                      <a:pt x="25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e-DE"/>
              </a:p>
            </p:txBody>
          </p:sp>
        </p:grpSp>
        <p:grpSp>
          <p:nvGrpSpPr>
            <p:cNvPr id="9" name="Group 1186"/>
            <p:cNvGrpSpPr>
              <a:grpSpLocks/>
            </p:cNvGrpSpPr>
            <p:nvPr/>
          </p:nvGrpSpPr>
          <p:grpSpPr bwMode="auto">
            <a:xfrm>
              <a:off x="7448" y="5834"/>
              <a:ext cx="231" cy="53"/>
              <a:chOff x="7448" y="5834"/>
              <a:chExt cx="231" cy="53"/>
            </a:xfrm>
          </p:grpSpPr>
          <p:sp>
            <p:nvSpPr>
              <p:cNvPr id="23" name="Freeform 1187"/>
              <p:cNvSpPr>
                <a:spLocks/>
              </p:cNvSpPr>
              <p:nvPr/>
            </p:nvSpPr>
            <p:spPr bwMode="auto">
              <a:xfrm>
                <a:off x="7448" y="5834"/>
                <a:ext cx="231" cy="53"/>
              </a:xfrm>
              <a:custGeom>
                <a:avLst/>
                <a:gdLst>
                  <a:gd name="T0" fmla="+- 0 7677 7448"/>
                  <a:gd name="T1" fmla="*/ T0 w 231"/>
                  <a:gd name="T2" fmla="+- 0 5834 5834"/>
                  <a:gd name="T3" fmla="*/ 5834 h 53"/>
                  <a:gd name="T4" fmla="+- 0 7448 7448"/>
                  <a:gd name="T5" fmla="*/ T4 w 231"/>
                  <a:gd name="T6" fmla="+- 0 5834 5834"/>
                  <a:gd name="T7" fmla="*/ 5834 h 53"/>
                  <a:gd name="T8" fmla="+- 0 7531 7448"/>
                  <a:gd name="T9" fmla="*/ T8 w 231"/>
                  <a:gd name="T10" fmla="+- 0 5834 5834"/>
                  <a:gd name="T11" fmla="*/ 5834 h 53"/>
                  <a:gd name="T12" fmla="+- 0 7555 7448"/>
                  <a:gd name="T13" fmla="*/ T12 w 231"/>
                  <a:gd name="T14" fmla="+- 0 5838 5834"/>
                  <a:gd name="T15" fmla="*/ 5838 h 53"/>
                  <a:gd name="T16" fmla="+- 0 7572 7448"/>
                  <a:gd name="T17" fmla="*/ T16 w 231"/>
                  <a:gd name="T18" fmla="+- 0 5847 5834"/>
                  <a:gd name="T19" fmla="*/ 5847 h 53"/>
                  <a:gd name="T20" fmla="+- 0 7583 7448"/>
                  <a:gd name="T21" fmla="*/ T20 w 231"/>
                  <a:gd name="T22" fmla="+- 0 5864 5834"/>
                  <a:gd name="T23" fmla="*/ 5864 h 53"/>
                  <a:gd name="T24" fmla="+- 0 7596 7448"/>
                  <a:gd name="T25" fmla="*/ T24 w 231"/>
                  <a:gd name="T26" fmla="+- 0 5882 5834"/>
                  <a:gd name="T27" fmla="*/ 5882 h 53"/>
                  <a:gd name="T28" fmla="+- 0 7616 7448"/>
                  <a:gd name="T29" fmla="*/ T28 w 231"/>
                  <a:gd name="T30" fmla="+- 0 5887 5834"/>
                  <a:gd name="T31" fmla="*/ 5887 h 53"/>
                  <a:gd name="T32" fmla="+- 0 7656 7448"/>
                  <a:gd name="T33" fmla="*/ T32 w 231"/>
                  <a:gd name="T34" fmla="+- 0 5885 5834"/>
                  <a:gd name="T35" fmla="*/ 5885 h 53"/>
                  <a:gd name="T36" fmla="+- 0 7670 7448"/>
                  <a:gd name="T37" fmla="*/ T36 w 231"/>
                  <a:gd name="T38" fmla="+- 0 5873 5834"/>
                  <a:gd name="T39" fmla="*/ 5873 h 53"/>
                  <a:gd name="T40" fmla="+- 0 7679 7448"/>
                  <a:gd name="T41" fmla="*/ T40 w 231"/>
                  <a:gd name="T42" fmla="+- 0 5842 5834"/>
                  <a:gd name="T43" fmla="*/ 5842 h 53"/>
                  <a:gd name="T44" fmla="+- 0 7677 7448"/>
                  <a:gd name="T45" fmla="*/ T44 w 231"/>
                  <a:gd name="T46" fmla="+- 0 5834 5834"/>
                  <a:gd name="T47" fmla="*/ 5834 h 5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</a:cxnLst>
                <a:rect l="0" t="0" r="r" b="b"/>
                <a:pathLst>
                  <a:path w="231" h="53">
                    <a:moveTo>
                      <a:pt x="229" y="0"/>
                    </a:moveTo>
                    <a:lnTo>
                      <a:pt x="0" y="0"/>
                    </a:lnTo>
                    <a:lnTo>
                      <a:pt x="83" y="0"/>
                    </a:lnTo>
                    <a:lnTo>
                      <a:pt x="107" y="4"/>
                    </a:lnTo>
                    <a:lnTo>
                      <a:pt x="124" y="13"/>
                    </a:lnTo>
                    <a:lnTo>
                      <a:pt x="135" y="30"/>
                    </a:lnTo>
                    <a:lnTo>
                      <a:pt x="148" y="48"/>
                    </a:lnTo>
                    <a:lnTo>
                      <a:pt x="168" y="53"/>
                    </a:lnTo>
                    <a:lnTo>
                      <a:pt x="208" y="51"/>
                    </a:lnTo>
                    <a:lnTo>
                      <a:pt x="222" y="39"/>
                    </a:lnTo>
                    <a:lnTo>
                      <a:pt x="231" y="8"/>
                    </a:lnTo>
                    <a:lnTo>
                      <a:pt x="229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e-DE"/>
              </a:p>
            </p:txBody>
          </p:sp>
        </p:grpSp>
        <p:grpSp>
          <p:nvGrpSpPr>
            <p:cNvPr id="10" name="Group 1184"/>
            <p:cNvGrpSpPr>
              <a:grpSpLocks/>
            </p:cNvGrpSpPr>
            <p:nvPr/>
          </p:nvGrpSpPr>
          <p:grpSpPr bwMode="auto">
            <a:xfrm>
              <a:off x="7709" y="5761"/>
              <a:ext cx="366" cy="384"/>
              <a:chOff x="7709" y="5761"/>
              <a:chExt cx="366" cy="384"/>
            </a:xfrm>
          </p:grpSpPr>
          <p:sp>
            <p:nvSpPr>
              <p:cNvPr id="22" name="Freeform 1185"/>
              <p:cNvSpPr>
                <a:spLocks/>
              </p:cNvSpPr>
              <p:nvPr/>
            </p:nvSpPr>
            <p:spPr bwMode="auto">
              <a:xfrm>
                <a:off x="7709" y="5761"/>
                <a:ext cx="366" cy="384"/>
              </a:xfrm>
              <a:custGeom>
                <a:avLst/>
                <a:gdLst>
                  <a:gd name="T0" fmla="+- 0 7845 7709"/>
                  <a:gd name="T1" fmla="*/ T0 w 366"/>
                  <a:gd name="T2" fmla="+- 0 5761 5761"/>
                  <a:gd name="T3" fmla="*/ 5761 h 384"/>
                  <a:gd name="T4" fmla="+- 0 7766 7709"/>
                  <a:gd name="T5" fmla="*/ T4 w 366"/>
                  <a:gd name="T6" fmla="+- 0 5761 5761"/>
                  <a:gd name="T7" fmla="*/ 5761 h 384"/>
                  <a:gd name="T8" fmla="+- 0 7753 7709"/>
                  <a:gd name="T9" fmla="*/ T8 w 366"/>
                  <a:gd name="T10" fmla="+- 0 5772 5761"/>
                  <a:gd name="T11" fmla="*/ 5772 h 384"/>
                  <a:gd name="T12" fmla="+- 0 7752 7709"/>
                  <a:gd name="T13" fmla="*/ T12 w 366"/>
                  <a:gd name="T14" fmla="+- 0 5787 5761"/>
                  <a:gd name="T15" fmla="*/ 5787 h 384"/>
                  <a:gd name="T16" fmla="+- 0 7709 7709"/>
                  <a:gd name="T17" fmla="*/ T16 w 366"/>
                  <a:gd name="T18" fmla="+- 0 6134 5761"/>
                  <a:gd name="T19" fmla="*/ 6134 h 384"/>
                  <a:gd name="T20" fmla="+- 0 7719 7709"/>
                  <a:gd name="T21" fmla="*/ T20 w 366"/>
                  <a:gd name="T22" fmla="+- 0 6145 5761"/>
                  <a:gd name="T23" fmla="*/ 6145 h 384"/>
                  <a:gd name="T24" fmla="+- 0 8056 7709"/>
                  <a:gd name="T25" fmla="*/ T24 w 366"/>
                  <a:gd name="T26" fmla="+- 0 6145 5761"/>
                  <a:gd name="T27" fmla="*/ 6145 h 384"/>
                  <a:gd name="T28" fmla="+- 0 8068 7709"/>
                  <a:gd name="T29" fmla="*/ T28 w 366"/>
                  <a:gd name="T30" fmla="+- 0 6134 5761"/>
                  <a:gd name="T31" fmla="*/ 6134 h 384"/>
                  <a:gd name="T32" fmla="+- 0 8075 7709"/>
                  <a:gd name="T33" fmla="*/ T32 w 366"/>
                  <a:gd name="T34" fmla="+- 0 6080 5761"/>
                  <a:gd name="T35" fmla="*/ 6080 h 384"/>
                  <a:gd name="T36" fmla="+- 0 8065 7709"/>
                  <a:gd name="T37" fmla="*/ T36 w 366"/>
                  <a:gd name="T38" fmla="+- 0 6069 5761"/>
                  <a:gd name="T39" fmla="*/ 6069 h 384"/>
                  <a:gd name="T40" fmla="+- 0 7818 7709"/>
                  <a:gd name="T41" fmla="*/ T40 w 366"/>
                  <a:gd name="T42" fmla="+- 0 6069 5761"/>
                  <a:gd name="T43" fmla="*/ 6069 h 384"/>
                  <a:gd name="T44" fmla="+- 0 7853 7709"/>
                  <a:gd name="T45" fmla="*/ T44 w 366"/>
                  <a:gd name="T46" fmla="+- 0 5787 5761"/>
                  <a:gd name="T47" fmla="*/ 5787 h 384"/>
                  <a:gd name="T48" fmla="+- 0 7854 7709"/>
                  <a:gd name="T49" fmla="*/ T48 w 366"/>
                  <a:gd name="T50" fmla="+- 0 5772 5761"/>
                  <a:gd name="T51" fmla="*/ 5772 h 384"/>
                  <a:gd name="T52" fmla="+- 0 7845 7709"/>
                  <a:gd name="T53" fmla="*/ T52 w 366"/>
                  <a:gd name="T54" fmla="+- 0 5761 5761"/>
                  <a:gd name="T55" fmla="*/ 5761 h 38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</a:cxnLst>
                <a:rect l="0" t="0" r="r" b="b"/>
                <a:pathLst>
                  <a:path w="366" h="384">
                    <a:moveTo>
                      <a:pt x="136" y="0"/>
                    </a:moveTo>
                    <a:lnTo>
                      <a:pt x="57" y="0"/>
                    </a:lnTo>
                    <a:lnTo>
                      <a:pt x="44" y="11"/>
                    </a:lnTo>
                    <a:lnTo>
                      <a:pt x="43" y="26"/>
                    </a:lnTo>
                    <a:lnTo>
                      <a:pt x="0" y="373"/>
                    </a:lnTo>
                    <a:lnTo>
                      <a:pt x="10" y="384"/>
                    </a:lnTo>
                    <a:lnTo>
                      <a:pt x="347" y="384"/>
                    </a:lnTo>
                    <a:lnTo>
                      <a:pt x="359" y="373"/>
                    </a:lnTo>
                    <a:lnTo>
                      <a:pt x="366" y="319"/>
                    </a:lnTo>
                    <a:lnTo>
                      <a:pt x="356" y="308"/>
                    </a:lnTo>
                    <a:lnTo>
                      <a:pt x="109" y="308"/>
                    </a:lnTo>
                    <a:lnTo>
                      <a:pt x="144" y="26"/>
                    </a:lnTo>
                    <a:lnTo>
                      <a:pt x="145" y="11"/>
                    </a:lnTo>
                    <a:lnTo>
                      <a:pt x="136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e-DE"/>
              </a:p>
            </p:txBody>
          </p:sp>
        </p:grpSp>
        <p:grpSp>
          <p:nvGrpSpPr>
            <p:cNvPr id="11" name="Group 1182"/>
            <p:cNvGrpSpPr>
              <a:grpSpLocks/>
            </p:cNvGrpSpPr>
            <p:nvPr/>
          </p:nvGrpSpPr>
          <p:grpSpPr bwMode="auto">
            <a:xfrm>
              <a:off x="8112" y="5761"/>
              <a:ext cx="145" cy="384"/>
              <a:chOff x="8112" y="5761"/>
              <a:chExt cx="145" cy="384"/>
            </a:xfrm>
          </p:grpSpPr>
          <p:sp>
            <p:nvSpPr>
              <p:cNvPr id="21" name="Freeform 1183"/>
              <p:cNvSpPr>
                <a:spLocks/>
              </p:cNvSpPr>
              <p:nvPr/>
            </p:nvSpPr>
            <p:spPr bwMode="auto">
              <a:xfrm>
                <a:off x="8112" y="5761"/>
                <a:ext cx="145" cy="384"/>
              </a:xfrm>
              <a:custGeom>
                <a:avLst/>
                <a:gdLst>
                  <a:gd name="T0" fmla="+- 0 8247 8112"/>
                  <a:gd name="T1" fmla="*/ T0 w 145"/>
                  <a:gd name="T2" fmla="+- 0 5761 5761"/>
                  <a:gd name="T3" fmla="*/ 5761 h 384"/>
                  <a:gd name="T4" fmla="+- 0 8170 8112"/>
                  <a:gd name="T5" fmla="*/ T4 w 145"/>
                  <a:gd name="T6" fmla="+- 0 5761 5761"/>
                  <a:gd name="T7" fmla="*/ 5761 h 384"/>
                  <a:gd name="T8" fmla="+- 0 8157 8112"/>
                  <a:gd name="T9" fmla="*/ T8 w 145"/>
                  <a:gd name="T10" fmla="+- 0 5772 5761"/>
                  <a:gd name="T11" fmla="*/ 5772 h 384"/>
                  <a:gd name="T12" fmla="+- 0 8155 8112"/>
                  <a:gd name="T13" fmla="*/ T12 w 145"/>
                  <a:gd name="T14" fmla="+- 0 5786 5761"/>
                  <a:gd name="T15" fmla="*/ 5786 h 384"/>
                  <a:gd name="T16" fmla="+- 0 8114 8112"/>
                  <a:gd name="T17" fmla="*/ T16 w 145"/>
                  <a:gd name="T18" fmla="+- 0 6120 5761"/>
                  <a:gd name="T19" fmla="*/ 6120 h 384"/>
                  <a:gd name="T20" fmla="+- 0 8112 8112"/>
                  <a:gd name="T21" fmla="*/ T20 w 145"/>
                  <a:gd name="T22" fmla="+- 0 6134 5761"/>
                  <a:gd name="T23" fmla="*/ 6134 h 384"/>
                  <a:gd name="T24" fmla="+- 0 8122 8112"/>
                  <a:gd name="T25" fmla="*/ T24 w 145"/>
                  <a:gd name="T26" fmla="+- 0 6145 5761"/>
                  <a:gd name="T27" fmla="*/ 6145 h 384"/>
                  <a:gd name="T28" fmla="+- 0 8200 8112"/>
                  <a:gd name="T29" fmla="*/ T28 w 145"/>
                  <a:gd name="T30" fmla="+- 0 6145 5761"/>
                  <a:gd name="T31" fmla="*/ 6145 h 384"/>
                  <a:gd name="T32" fmla="+- 0 8213 8112"/>
                  <a:gd name="T33" fmla="*/ T32 w 145"/>
                  <a:gd name="T34" fmla="+- 0 6133 5761"/>
                  <a:gd name="T35" fmla="*/ 6133 h 384"/>
                  <a:gd name="T36" fmla="+- 0 8215 8112"/>
                  <a:gd name="T37" fmla="*/ T36 w 145"/>
                  <a:gd name="T38" fmla="+- 0 6119 5761"/>
                  <a:gd name="T39" fmla="*/ 6119 h 384"/>
                  <a:gd name="T40" fmla="+- 0 8256 8112"/>
                  <a:gd name="T41" fmla="*/ T40 w 145"/>
                  <a:gd name="T42" fmla="+- 0 5786 5761"/>
                  <a:gd name="T43" fmla="*/ 5786 h 384"/>
                  <a:gd name="T44" fmla="+- 0 8258 8112"/>
                  <a:gd name="T45" fmla="*/ T44 w 145"/>
                  <a:gd name="T46" fmla="+- 0 5772 5761"/>
                  <a:gd name="T47" fmla="*/ 5772 h 384"/>
                  <a:gd name="T48" fmla="+- 0 8247 8112"/>
                  <a:gd name="T49" fmla="*/ T48 w 145"/>
                  <a:gd name="T50" fmla="+- 0 5761 5761"/>
                  <a:gd name="T51" fmla="*/ 5761 h 38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</a:cxnLst>
                <a:rect l="0" t="0" r="r" b="b"/>
                <a:pathLst>
                  <a:path w="145" h="384">
                    <a:moveTo>
                      <a:pt x="135" y="0"/>
                    </a:moveTo>
                    <a:lnTo>
                      <a:pt x="58" y="0"/>
                    </a:lnTo>
                    <a:lnTo>
                      <a:pt x="45" y="11"/>
                    </a:lnTo>
                    <a:lnTo>
                      <a:pt x="43" y="25"/>
                    </a:lnTo>
                    <a:lnTo>
                      <a:pt x="2" y="359"/>
                    </a:lnTo>
                    <a:lnTo>
                      <a:pt x="0" y="373"/>
                    </a:lnTo>
                    <a:lnTo>
                      <a:pt x="10" y="384"/>
                    </a:lnTo>
                    <a:lnTo>
                      <a:pt x="88" y="384"/>
                    </a:lnTo>
                    <a:lnTo>
                      <a:pt x="101" y="372"/>
                    </a:lnTo>
                    <a:lnTo>
                      <a:pt x="103" y="358"/>
                    </a:lnTo>
                    <a:lnTo>
                      <a:pt x="144" y="25"/>
                    </a:lnTo>
                    <a:lnTo>
                      <a:pt x="146" y="11"/>
                    </a:lnTo>
                    <a:lnTo>
                      <a:pt x="135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e-DE"/>
              </a:p>
            </p:txBody>
          </p:sp>
        </p:grpSp>
        <p:grpSp>
          <p:nvGrpSpPr>
            <p:cNvPr id="12" name="Group 1179"/>
            <p:cNvGrpSpPr>
              <a:grpSpLocks/>
            </p:cNvGrpSpPr>
            <p:nvPr/>
          </p:nvGrpSpPr>
          <p:grpSpPr bwMode="auto">
            <a:xfrm>
              <a:off x="8290" y="5761"/>
              <a:ext cx="422" cy="384"/>
              <a:chOff x="8290" y="5761"/>
              <a:chExt cx="422" cy="384"/>
            </a:xfrm>
          </p:grpSpPr>
          <p:sp>
            <p:nvSpPr>
              <p:cNvPr id="19" name="Freeform 1181"/>
              <p:cNvSpPr>
                <a:spLocks/>
              </p:cNvSpPr>
              <p:nvPr/>
            </p:nvSpPr>
            <p:spPr bwMode="auto">
              <a:xfrm>
                <a:off x="8290" y="5761"/>
                <a:ext cx="422" cy="384"/>
              </a:xfrm>
              <a:custGeom>
                <a:avLst/>
                <a:gdLst>
                  <a:gd name="T0" fmla="+- 0 8511 8290"/>
                  <a:gd name="T1" fmla="*/ T0 w 422"/>
                  <a:gd name="T2" fmla="+- 0 5761 5761"/>
                  <a:gd name="T3" fmla="*/ 5761 h 384"/>
                  <a:gd name="T4" fmla="+- 0 8347 8290"/>
                  <a:gd name="T5" fmla="*/ T4 w 422"/>
                  <a:gd name="T6" fmla="+- 0 5761 5761"/>
                  <a:gd name="T7" fmla="*/ 5761 h 384"/>
                  <a:gd name="T8" fmla="+- 0 8334 8290"/>
                  <a:gd name="T9" fmla="*/ T8 w 422"/>
                  <a:gd name="T10" fmla="+- 0 5772 5761"/>
                  <a:gd name="T11" fmla="*/ 5772 h 384"/>
                  <a:gd name="T12" fmla="+- 0 8332 8290"/>
                  <a:gd name="T13" fmla="*/ T12 w 422"/>
                  <a:gd name="T14" fmla="+- 0 5787 5761"/>
                  <a:gd name="T15" fmla="*/ 5787 h 384"/>
                  <a:gd name="T16" fmla="+- 0 8290 8290"/>
                  <a:gd name="T17" fmla="*/ T16 w 422"/>
                  <a:gd name="T18" fmla="+- 0 6134 5761"/>
                  <a:gd name="T19" fmla="*/ 6134 h 384"/>
                  <a:gd name="T20" fmla="+- 0 8300 8290"/>
                  <a:gd name="T21" fmla="*/ T20 w 422"/>
                  <a:gd name="T22" fmla="+- 0 6145 5761"/>
                  <a:gd name="T23" fmla="*/ 6145 h 384"/>
                  <a:gd name="T24" fmla="+- 0 8314 8290"/>
                  <a:gd name="T25" fmla="*/ T24 w 422"/>
                  <a:gd name="T26" fmla="+- 0 6145 5761"/>
                  <a:gd name="T27" fmla="*/ 6145 h 384"/>
                  <a:gd name="T28" fmla="+- 0 8481 8290"/>
                  <a:gd name="T29" fmla="*/ T28 w 422"/>
                  <a:gd name="T30" fmla="+- 0 6144 5761"/>
                  <a:gd name="T31" fmla="*/ 6144 h 384"/>
                  <a:gd name="T32" fmla="+- 0 8559 8290"/>
                  <a:gd name="T33" fmla="*/ T32 w 422"/>
                  <a:gd name="T34" fmla="+- 0 6135 5761"/>
                  <a:gd name="T35" fmla="*/ 6135 h 384"/>
                  <a:gd name="T36" fmla="+- 0 8619 8290"/>
                  <a:gd name="T37" fmla="*/ T36 w 422"/>
                  <a:gd name="T38" fmla="+- 0 6111 5761"/>
                  <a:gd name="T39" fmla="*/ 6111 h 384"/>
                  <a:gd name="T40" fmla="+- 0 8667 8290"/>
                  <a:gd name="T41" fmla="*/ T40 w 422"/>
                  <a:gd name="T42" fmla="+- 0 6069 5761"/>
                  <a:gd name="T43" fmla="*/ 6069 h 384"/>
                  <a:gd name="T44" fmla="+- 0 8399 8290"/>
                  <a:gd name="T45" fmla="*/ T44 w 422"/>
                  <a:gd name="T46" fmla="+- 0 6069 5761"/>
                  <a:gd name="T47" fmla="*/ 6069 h 384"/>
                  <a:gd name="T48" fmla="+- 0 8427 8290"/>
                  <a:gd name="T49" fmla="*/ T48 w 422"/>
                  <a:gd name="T50" fmla="+- 0 5836 5761"/>
                  <a:gd name="T51" fmla="*/ 5836 h 384"/>
                  <a:gd name="T52" fmla="+- 0 8695 8290"/>
                  <a:gd name="T53" fmla="*/ T52 w 422"/>
                  <a:gd name="T54" fmla="+- 0 5836 5761"/>
                  <a:gd name="T55" fmla="*/ 5836 h 384"/>
                  <a:gd name="T56" fmla="+- 0 8691 8290"/>
                  <a:gd name="T57" fmla="*/ T56 w 422"/>
                  <a:gd name="T58" fmla="+- 0 5829 5761"/>
                  <a:gd name="T59" fmla="*/ 5829 h 384"/>
                  <a:gd name="T60" fmla="+- 0 8635 8290"/>
                  <a:gd name="T61" fmla="*/ T60 w 422"/>
                  <a:gd name="T62" fmla="+- 0 5781 5761"/>
                  <a:gd name="T63" fmla="*/ 5781 h 384"/>
                  <a:gd name="T64" fmla="+- 0 8568 8290"/>
                  <a:gd name="T65" fmla="*/ T64 w 422"/>
                  <a:gd name="T66" fmla="+- 0 5764 5761"/>
                  <a:gd name="T67" fmla="*/ 5764 h 384"/>
                  <a:gd name="T68" fmla="+- 0 8541 8290"/>
                  <a:gd name="T69" fmla="*/ T68 w 422"/>
                  <a:gd name="T70" fmla="+- 0 5762 5761"/>
                  <a:gd name="T71" fmla="*/ 5762 h 384"/>
                  <a:gd name="T72" fmla="+- 0 8511 8290"/>
                  <a:gd name="T73" fmla="*/ T72 w 422"/>
                  <a:gd name="T74" fmla="+- 0 5761 5761"/>
                  <a:gd name="T75" fmla="*/ 5761 h 38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</a:cxnLst>
                <a:rect l="0" t="0" r="r" b="b"/>
                <a:pathLst>
                  <a:path w="422" h="384">
                    <a:moveTo>
                      <a:pt x="221" y="0"/>
                    </a:moveTo>
                    <a:lnTo>
                      <a:pt x="57" y="0"/>
                    </a:lnTo>
                    <a:lnTo>
                      <a:pt x="44" y="11"/>
                    </a:lnTo>
                    <a:lnTo>
                      <a:pt x="42" y="26"/>
                    </a:lnTo>
                    <a:lnTo>
                      <a:pt x="0" y="373"/>
                    </a:lnTo>
                    <a:lnTo>
                      <a:pt x="10" y="384"/>
                    </a:lnTo>
                    <a:lnTo>
                      <a:pt x="24" y="384"/>
                    </a:lnTo>
                    <a:lnTo>
                      <a:pt x="191" y="383"/>
                    </a:lnTo>
                    <a:lnTo>
                      <a:pt x="269" y="374"/>
                    </a:lnTo>
                    <a:lnTo>
                      <a:pt x="329" y="350"/>
                    </a:lnTo>
                    <a:lnTo>
                      <a:pt x="377" y="308"/>
                    </a:lnTo>
                    <a:lnTo>
                      <a:pt x="109" y="308"/>
                    </a:lnTo>
                    <a:lnTo>
                      <a:pt x="137" y="75"/>
                    </a:lnTo>
                    <a:lnTo>
                      <a:pt x="405" y="75"/>
                    </a:lnTo>
                    <a:lnTo>
                      <a:pt x="401" y="68"/>
                    </a:lnTo>
                    <a:lnTo>
                      <a:pt x="345" y="20"/>
                    </a:lnTo>
                    <a:lnTo>
                      <a:pt x="278" y="3"/>
                    </a:lnTo>
                    <a:lnTo>
                      <a:pt x="251" y="1"/>
                    </a:lnTo>
                    <a:lnTo>
                      <a:pt x="221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e-DE"/>
              </a:p>
            </p:txBody>
          </p:sp>
          <p:sp>
            <p:nvSpPr>
              <p:cNvPr id="20" name="Freeform 1180"/>
              <p:cNvSpPr>
                <a:spLocks/>
              </p:cNvSpPr>
              <p:nvPr/>
            </p:nvSpPr>
            <p:spPr bwMode="auto">
              <a:xfrm>
                <a:off x="8290" y="5761"/>
                <a:ext cx="422" cy="384"/>
              </a:xfrm>
              <a:custGeom>
                <a:avLst/>
                <a:gdLst>
                  <a:gd name="T0" fmla="+- 0 8695 8290"/>
                  <a:gd name="T1" fmla="*/ T0 w 422"/>
                  <a:gd name="T2" fmla="+- 0 5836 5761"/>
                  <a:gd name="T3" fmla="*/ 5836 h 384"/>
                  <a:gd name="T4" fmla="+- 0 8427 8290"/>
                  <a:gd name="T5" fmla="*/ T4 w 422"/>
                  <a:gd name="T6" fmla="+- 0 5836 5761"/>
                  <a:gd name="T7" fmla="*/ 5836 h 384"/>
                  <a:gd name="T8" fmla="+- 0 8522 8290"/>
                  <a:gd name="T9" fmla="*/ T8 w 422"/>
                  <a:gd name="T10" fmla="+- 0 5837 5761"/>
                  <a:gd name="T11" fmla="*/ 5837 h 384"/>
                  <a:gd name="T12" fmla="+- 0 8549 8290"/>
                  <a:gd name="T13" fmla="*/ T12 w 422"/>
                  <a:gd name="T14" fmla="+- 0 5841 5761"/>
                  <a:gd name="T15" fmla="*/ 5841 h 384"/>
                  <a:gd name="T16" fmla="+- 0 8606 8290"/>
                  <a:gd name="T17" fmla="*/ T16 w 422"/>
                  <a:gd name="T18" fmla="+- 0 5885 5761"/>
                  <a:gd name="T19" fmla="*/ 5885 h 384"/>
                  <a:gd name="T20" fmla="+- 0 8610 8290"/>
                  <a:gd name="T21" fmla="*/ T20 w 422"/>
                  <a:gd name="T22" fmla="+- 0 5927 5761"/>
                  <a:gd name="T23" fmla="*/ 5927 h 384"/>
                  <a:gd name="T24" fmla="+- 0 8608 8290"/>
                  <a:gd name="T25" fmla="*/ T24 w 422"/>
                  <a:gd name="T26" fmla="+- 0 5954 5761"/>
                  <a:gd name="T27" fmla="*/ 5954 h 384"/>
                  <a:gd name="T28" fmla="+- 0 8590 8290"/>
                  <a:gd name="T29" fmla="*/ T28 w 422"/>
                  <a:gd name="T30" fmla="+- 0 6020 5761"/>
                  <a:gd name="T31" fmla="*/ 6020 h 384"/>
                  <a:gd name="T32" fmla="+- 0 8526 8290"/>
                  <a:gd name="T33" fmla="*/ T32 w 422"/>
                  <a:gd name="T34" fmla="+- 0 6064 5761"/>
                  <a:gd name="T35" fmla="*/ 6064 h 384"/>
                  <a:gd name="T36" fmla="+- 0 8470 8290"/>
                  <a:gd name="T37" fmla="*/ T36 w 422"/>
                  <a:gd name="T38" fmla="+- 0 6069 5761"/>
                  <a:gd name="T39" fmla="*/ 6069 h 384"/>
                  <a:gd name="T40" fmla="+- 0 8667 8290"/>
                  <a:gd name="T41" fmla="*/ T40 w 422"/>
                  <a:gd name="T42" fmla="+- 0 6069 5761"/>
                  <a:gd name="T43" fmla="*/ 6069 h 384"/>
                  <a:gd name="T44" fmla="+- 0 8700 8290"/>
                  <a:gd name="T45" fmla="*/ T44 w 422"/>
                  <a:gd name="T46" fmla="+- 0 6000 5761"/>
                  <a:gd name="T47" fmla="*/ 6000 h 384"/>
                  <a:gd name="T48" fmla="+- 0 8712 8290"/>
                  <a:gd name="T49" fmla="*/ T48 w 422"/>
                  <a:gd name="T50" fmla="+- 0 5927 5761"/>
                  <a:gd name="T51" fmla="*/ 5927 h 384"/>
                  <a:gd name="T52" fmla="+- 0 8712 8290"/>
                  <a:gd name="T53" fmla="*/ T52 w 422"/>
                  <a:gd name="T54" fmla="+- 0 5904 5761"/>
                  <a:gd name="T55" fmla="*/ 5904 h 384"/>
                  <a:gd name="T56" fmla="+- 0 8710 8290"/>
                  <a:gd name="T57" fmla="*/ T56 w 422"/>
                  <a:gd name="T58" fmla="+- 0 5882 5761"/>
                  <a:gd name="T59" fmla="*/ 5882 h 384"/>
                  <a:gd name="T60" fmla="+- 0 8706 8290"/>
                  <a:gd name="T61" fmla="*/ T60 w 422"/>
                  <a:gd name="T62" fmla="+- 0 5863 5761"/>
                  <a:gd name="T63" fmla="*/ 5863 h 384"/>
                  <a:gd name="T64" fmla="+- 0 8700 8290"/>
                  <a:gd name="T65" fmla="*/ T64 w 422"/>
                  <a:gd name="T66" fmla="+- 0 5845 5761"/>
                  <a:gd name="T67" fmla="*/ 5845 h 384"/>
                  <a:gd name="T68" fmla="+- 0 8695 8290"/>
                  <a:gd name="T69" fmla="*/ T68 w 422"/>
                  <a:gd name="T70" fmla="+- 0 5836 5761"/>
                  <a:gd name="T71" fmla="*/ 5836 h 38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</a:cxnLst>
                <a:rect l="0" t="0" r="r" b="b"/>
                <a:pathLst>
                  <a:path w="422" h="384">
                    <a:moveTo>
                      <a:pt x="405" y="75"/>
                    </a:moveTo>
                    <a:lnTo>
                      <a:pt x="137" y="75"/>
                    </a:lnTo>
                    <a:lnTo>
                      <a:pt x="232" y="76"/>
                    </a:lnTo>
                    <a:lnTo>
                      <a:pt x="259" y="80"/>
                    </a:lnTo>
                    <a:lnTo>
                      <a:pt x="316" y="124"/>
                    </a:lnTo>
                    <a:lnTo>
                      <a:pt x="320" y="166"/>
                    </a:lnTo>
                    <a:lnTo>
                      <a:pt x="318" y="193"/>
                    </a:lnTo>
                    <a:lnTo>
                      <a:pt x="300" y="259"/>
                    </a:lnTo>
                    <a:lnTo>
                      <a:pt x="236" y="303"/>
                    </a:lnTo>
                    <a:lnTo>
                      <a:pt x="180" y="308"/>
                    </a:lnTo>
                    <a:lnTo>
                      <a:pt x="377" y="308"/>
                    </a:lnTo>
                    <a:lnTo>
                      <a:pt x="410" y="239"/>
                    </a:lnTo>
                    <a:lnTo>
                      <a:pt x="422" y="166"/>
                    </a:lnTo>
                    <a:lnTo>
                      <a:pt x="422" y="143"/>
                    </a:lnTo>
                    <a:lnTo>
                      <a:pt x="420" y="121"/>
                    </a:lnTo>
                    <a:lnTo>
                      <a:pt x="416" y="102"/>
                    </a:lnTo>
                    <a:lnTo>
                      <a:pt x="410" y="84"/>
                    </a:lnTo>
                    <a:lnTo>
                      <a:pt x="405" y="75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e-DE"/>
              </a:p>
            </p:txBody>
          </p:sp>
        </p:grpSp>
        <p:grpSp>
          <p:nvGrpSpPr>
            <p:cNvPr id="13" name="Group 1177"/>
            <p:cNvGrpSpPr>
              <a:grpSpLocks/>
            </p:cNvGrpSpPr>
            <p:nvPr/>
          </p:nvGrpSpPr>
          <p:grpSpPr bwMode="auto">
            <a:xfrm>
              <a:off x="8742" y="5761"/>
              <a:ext cx="404" cy="384"/>
              <a:chOff x="8742" y="5761"/>
              <a:chExt cx="404" cy="384"/>
            </a:xfrm>
          </p:grpSpPr>
          <p:sp>
            <p:nvSpPr>
              <p:cNvPr id="18" name="Freeform 1178"/>
              <p:cNvSpPr>
                <a:spLocks/>
              </p:cNvSpPr>
              <p:nvPr/>
            </p:nvSpPr>
            <p:spPr bwMode="auto">
              <a:xfrm>
                <a:off x="8742" y="5761"/>
                <a:ext cx="404" cy="384"/>
              </a:xfrm>
              <a:custGeom>
                <a:avLst/>
                <a:gdLst>
                  <a:gd name="T0" fmla="+- 0 9135 8742"/>
                  <a:gd name="T1" fmla="*/ T0 w 404"/>
                  <a:gd name="T2" fmla="+- 0 5761 5761"/>
                  <a:gd name="T3" fmla="*/ 5761 h 384"/>
                  <a:gd name="T4" fmla="+- 0 8799 8742"/>
                  <a:gd name="T5" fmla="*/ T4 w 404"/>
                  <a:gd name="T6" fmla="+- 0 5761 5761"/>
                  <a:gd name="T7" fmla="*/ 5761 h 384"/>
                  <a:gd name="T8" fmla="+- 0 8786 8742"/>
                  <a:gd name="T9" fmla="*/ T8 w 404"/>
                  <a:gd name="T10" fmla="+- 0 5772 5761"/>
                  <a:gd name="T11" fmla="*/ 5772 h 384"/>
                  <a:gd name="T12" fmla="+- 0 8784 8742"/>
                  <a:gd name="T13" fmla="*/ T12 w 404"/>
                  <a:gd name="T14" fmla="+- 0 5786 5761"/>
                  <a:gd name="T15" fmla="*/ 5786 h 384"/>
                  <a:gd name="T16" fmla="+- 0 8744 8742"/>
                  <a:gd name="T17" fmla="*/ T16 w 404"/>
                  <a:gd name="T18" fmla="+- 0 6119 5761"/>
                  <a:gd name="T19" fmla="*/ 6119 h 384"/>
                  <a:gd name="T20" fmla="+- 0 8742 8742"/>
                  <a:gd name="T21" fmla="*/ T20 w 404"/>
                  <a:gd name="T22" fmla="+- 0 6133 5761"/>
                  <a:gd name="T23" fmla="*/ 6133 h 384"/>
                  <a:gd name="T24" fmla="+- 0 8751 8742"/>
                  <a:gd name="T25" fmla="*/ T24 w 404"/>
                  <a:gd name="T26" fmla="+- 0 6145 5761"/>
                  <a:gd name="T27" fmla="*/ 6145 h 384"/>
                  <a:gd name="T28" fmla="+- 0 9088 8742"/>
                  <a:gd name="T29" fmla="*/ T28 w 404"/>
                  <a:gd name="T30" fmla="+- 0 6145 5761"/>
                  <a:gd name="T31" fmla="*/ 6145 h 384"/>
                  <a:gd name="T32" fmla="+- 0 9100 8742"/>
                  <a:gd name="T33" fmla="*/ T32 w 404"/>
                  <a:gd name="T34" fmla="+- 0 6133 5761"/>
                  <a:gd name="T35" fmla="*/ 6133 h 384"/>
                  <a:gd name="T36" fmla="+- 0 9102 8742"/>
                  <a:gd name="T37" fmla="*/ T36 w 404"/>
                  <a:gd name="T38" fmla="+- 0 6119 5761"/>
                  <a:gd name="T39" fmla="*/ 6119 h 384"/>
                  <a:gd name="T40" fmla="+- 0 9107 8742"/>
                  <a:gd name="T41" fmla="*/ T40 w 404"/>
                  <a:gd name="T42" fmla="+- 0 6080 5761"/>
                  <a:gd name="T43" fmla="*/ 6080 h 384"/>
                  <a:gd name="T44" fmla="+- 0 9097 8742"/>
                  <a:gd name="T45" fmla="*/ T44 w 404"/>
                  <a:gd name="T46" fmla="+- 0 6069 5761"/>
                  <a:gd name="T47" fmla="*/ 6069 h 384"/>
                  <a:gd name="T48" fmla="+- 0 8851 8742"/>
                  <a:gd name="T49" fmla="*/ T48 w 404"/>
                  <a:gd name="T50" fmla="+- 0 6069 5761"/>
                  <a:gd name="T51" fmla="*/ 6069 h 384"/>
                  <a:gd name="T52" fmla="+- 0 8860 8742"/>
                  <a:gd name="T53" fmla="*/ T52 w 404"/>
                  <a:gd name="T54" fmla="+- 0 5990 5761"/>
                  <a:gd name="T55" fmla="*/ 5990 h 384"/>
                  <a:gd name="T56" fmla="+- 0 9022 8742"/>
                  <a:gd name="T57" fmla="*/ T56 w 404"/>
                  <a:gd name="T58" fmla="+- 0 5990 5761"/>
                  <a:gd name="T59" fmla="*/ 5990 h 384"/>
                  <a:gd name="T60" fmla="+- 0 9035 8742"/>
                  <a:gd name="T61" fmla="*/ T60 w 404"/>
                  <a:gd name="T62" fmla="+- 0 5979 5761"/>
                  <a:gd name="T63" fmla="*/ 5979 h 384"/>
                  <a:gd name="T64" fmla="+- 0 9040 8742"/>
                  <a:gd name="T65" fmla="*/ T64 w 404"/>
                  <a:gd name="T66" fmla="+- 0 5940 5761"/>
                  <a:gd name="T67" fmla="*/ 5940 h 384"/>
                  <a:gd name="T68" fmla="+- 0 9041 8742"/>
                  <a:gd name="T69" fmla="*/ T68 w 404"/>
                  <a:gd name="T70" fmla="+- 0 5926 5761"/>
                  <a:gd name="T71" fmla="*/ 5926 h 384"/>
                  <a:gd name="T72" fmla="+- 0 9031 8742"/>
                  <a:gd name="T73" fmla="*/ T72 w 404"/>
                  <a:gd name="T74" fmla="+- 0 5914 5761"/>
                  <a:gd name="T75" fmla="*/ 5914 h 384"/>
                  <a:gd name="T76" fmla="+- 0 8870 8742"/>
                  <a:gd name="T77" fmla="*/ T76 w 404"/>
                  <a:gd name="T78" fmla="+- 0 5914 5761"/>
                  <a:gd name="T79" fmla="*/ 5914 h 384"/>
                  <a:gd name="T80" fmla="+- 0 8879 8742"/>
                  <a:gd name="T81" fmla="*/ T80 w 404"/>
                  <a:gd name="T82" fmla="+- 0 5836 5761"/>
                  <a:gd name="T83" fmla="*/ 5836 h 384"/>
                  <a:gd name="T84" fmla="+- 0 9126 8742"/>
                  <a:gd name="T85" fmla="*/ T84 w 404"/>
                  <a:gd name="T86" fmla="+- 0 5836 5761"/>
                  <a:gd name="T87" fmla="*/ 5836 h 384"/>
                  <a:gd name="T88" fmla="+- 0 9139 8742"/>
                  <a:gd name="T89" fmla="*/ T88 w 404"/>
                  <a:gd name="T90" fmla="+- 0 5826 5761"/>
                  <a:gd name="T91" fmla="*/ 5826 h 384"/>
                  <a:gd name="T92" fmla="+- 0 9141 8742"/>
                  <a:gd name="T93" fmla="*/ T92 w 404"/>
                  <a:gd name="T94" fmla="+- 0 5811 5761"/>
                  <a:gd name="T95" fmla="*/ 5811 h 384"/>
                  <a:gd name="T96" fmla="+- 0 9146 8742"/>
                  <a:gd name="T97" fmla="*/ T96 w 404"/>
                  <a:gd name="T98" fmla="+- 0 5772 5761"/>
                  <a:gd name="T99" fmla="*/ 5772 h 384"/>
                  <a:gd name="T100" fmla="+- 0 9135 8742"/>
                  <a:gd name="T101" fmla="*/ T100 w 404"/>
                  <a:gd name="T102" fmla="+- 0 5761 5761"/>
                  <a:gd name="T103" fmla="*/ 5761 h 38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</a:cxnLst>
                <a:rect l="0" t="0" r="r" b="b"/>
                <a:pathLst>
                  <a:path w="404" h="384">
                    <a:moveTo>
                      <a:pt x="393" y="0"/>
                    </a:moveTo>
                    <a:lnTo>
                      <a:pt x="57" y="0"/>
                    </a:lnTo>
                    <a:lnTo>
                      <a:pt x="44" y="11"/>
                    </a:lnTo>
                    <a:lnTo>
                      <a:pt x="42" y="25"/>
                    </a:lnTo>
                    <a:lnTo>
                      <a:pt x="2" y="358"/>
                    </a:lnTo>
                    <a:lnTo>
                      <a:pt x="0" y="372"/>
                    </a:lnTo>
                    <a:lnTo>
                      <a:pt x="9" y="384"/>
                    </a:lnTo>
                    <a:lnTo>
                      <a:pt x="346" y="384"/>
                    </a:lnTo>
                    <a:lnTo>
                      <a:pt x="358" y="372"/>
                    </a:lnTo>
                    <a:lnTo>
                      <a:pt x="360" y="358"/>
                    </a:lnTo>
                    <a:lnTo>
                      <a:pt x="365" y="319"/>
                    </a:lnTo>
                    <a:lnTo>
                      <a:pt x="355" y="308"/>
                    </a:lnTo>
                    <a:lnTo>
                      <a:pt x="109" y="308"/>
                    </a:lnTo>
                    <a:lnTo>
                      <a:pt x="118" y="229"/>
                    </a:lnTo>
                    <a:lnTo>
                      <a:pt x="280" y="229"/>
                    </a:lnTo>
                    <a:lnTo>
                      <a:pt x="293" y="218"/>
                    </a:lnTo>
                    <a:lnTo>
                      <a:pt x="298" y="179"/>
                    </a:lnTo>
                    <a:lnTo>
                      <a:pt x="299" y="165"/>
                    </a:lnTo>
                    <a:lnTo>
                      <a:pt x="289" y="153"/>
                    </a:lnTo>
                    <a:lnTo>
                      <a:pt x="128" y="153"/>
                    </a:lnTo>
                    <a:lnTo>
                      <a:pt x="137" y="75"/>
                    </a:lnTo>
                    <a:lnTo>
                      <a:pt x="384" y="75"/>
                    </a:lnTo>
                    <a:lnTo>
                      <a:pt x="397" y="65"/>
                    </a:lnTo>
                    <a:lnTo>
                      <a:pt x="399" y="50"/>
                    </a:lnTo>
                    <a:lnTo>
                      <a:pt x="404" y="11"/>
                    </a:lnTo>
                    <a:lnTo>
                      <a:pt x="393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e-DE"/>
              </a:p>
            </p:txBody>
          </p:sp>
        </p:grpSp>
        <p:grpSp>
          <p:nvGrpSpPr>
            <p:cNvPr id="14" name="Group 1173"/>
            <p:cNvGrpSpPr>
              <a:grpSpLocks/>
            </p:cNvGrpSpPr>
            <p:nvPr/>
          </p:nvGrpSpPr>
          <p:grpSpPr bwMode="auto">
            <a:xfrm>
              <a:off x="9150" y="5761"/>
              <a:ext cx="417" cy="384"/>
              <a:chOff x="9150" y="5761"/>
              <a:chExt cx="417" cy="384"/>
            </a:xfrm>
          </p:grpSpPr>
          <p:sp>
            <p:nvSpPr>
              <p:cNvPr id="15" name="Freeform 1176"/>
              <p:cNvSpPr>
                <a:spLocks/>
              </p:cNvSpPr>
              <p:nvPr/>
            </p:nvSpPr>
            <p:spPr bwMode="auto">
              <a:xfrm>
                <a:off x="9150" y="5761"/>
                <a:ext cx="417" cy="384"/>
              </a:xfrm>
              <a:custGeom>
                <a:avLst/>
                <a:gdLst>
                  <a:gd name="T0" fmla="+- 0 9442 9150"/>
                  <a:gd name="T1" fmla="*/ T0 w 417"/>
                  <a:gd name="T2" fmla="+- 0 5761 5761"/>
                  <a:gd name="T3" fmla="*/ 5761 h 384"/>
                  <a:gd name="T4" fmla="+- 0 9207 9150"/>
                  <a:gd name="T5" fmla="*/ T4 w 417"/>
                  <a:gd name="T6" fmla="+- 0 5761 5761"/>
                  <a:gd name="T7" fmla="*/ 5761 h 384"/>
                  <a:gd name="T8" fmla="+- 0 9195 9150"/>
                  <a:gd name="T9" fmla="*/ T8 w 417"/>
                  <a:gd name="T10" fmla="+- 0 5772 5761"/>
                  <a:gd name="T11" fmla="*/ 5772 h 384"/>
                  <a:gd name="T12" fmla="+- 0 9152 9150"/>
                  <a:gd name="T13" fmla="*/ T12 w 417"/>
                  <a:gd name="T14" fmla="+- 0 6119 5761"/>
                  <a:gd name="T15" fmla="*/ 6119 h 384"/>
                  <a:gd name="T16" fmla="+- 0 9150 9150"/>
                  <a:gd name="T17" fmla="*/ T16 w 417"/>
                  <a:gd name="T18" fmla="+- 0 6133 5761"/>
                  <a:gd name="T19" fmla="*/ 6133 h 384"/>
                  <a:gd name="T20" fmla="+- 0 9160 9150"/>
                  <a:gd name="T21" fmla="*/ T20 w 417"/>
                  <a:gd name="T22" fmla="+- 0 6145 5761"/>
                  <a:gd name="T23" fmla="*/ 6145 h 384"/>
                  <a:gd name="T24" fmla="+- 0 9239 9150"/>
                  <a:gd name="T25" fmla="*/ T24 w 417"/>
                  <a:gd name="T26" fmla="+- 0 6145 5761"/>
                  <a:gd name="T27" fmla="*/ 6145 h 384"/>
                  <a:gd name="T28" fmla="+- 0 9251 9150"/>
                  <a:gd name="T29" fmla="*/ T28 w 417"/>
                  <a:gd name="T30" fmla="+- 0 6133 5761"/>
                  <a:gd name="T31" fmla="*/ 6133 h 384"/>
                  <a:gd name="T32" fmla="+- 0 9253 9150"/>
                  <a:gd name="T33" fmla="*/ T32 w 417"/>
                  <a:gd name="T34" fmla="+- 0 6119 5761"/>
                  <a:gd name="T35" fmla="*/ 6119 h 384"/>
                  <a:gd name="T36" fmla="+- 0 9267 9150"/>
                  <a:gd name="T37" fmla="*/ T36 w 417"/>
                  <a:gd name="T38" fmla="+- 0 6004 5761"/>
                  <a:gd name="T39" fmla="*/ 6004 h 384"/>
                  <a:gd name="T40" fmla="+- 0 9486 9150"/>
                  <a:gd name="T41" fmla="*/ T40 w 417"/>
                  <a:gd name="T42" fmla="+- 0 6004 5761"/>
                  <a:gd name="T43" fmla="*/ 6004 h 384"/>
                  <a:gd name="T44" fmla="+- 0 9477 9150"/>
                  <a:gd name="T45" fmla="*/ T44 w 417"/>
                  <a:gd name="T46" fmla="+- 0 5988 5761"/>
                  <a:gd name="T47" fmla="*/ 5988 h 384"/>
                  <a:gd name="T48" fmla="+- 0 9472 9150"/>
                  <a:gd name="T49" fmla="*/ T48 w 417"/>
                  <a:gd name="T50" fmla="+- 0 5976 5761"/>
                  <a:gd name="T51" fmla="*/ 5976 h 384"/>
                  <a:gd name="T52" fmla="+- 0 9492 9150"/>
                  <a:gd name="T53" fmla="*/ T52 w 417"/>
                  <a:gd name="T54" fmla="+- 0 5970 5761"/>
                  <a:gd name="T55" fmla="*/ 5970 h 384"/>
                  <a:gd name="T56" fmla="+- 0 9511 9150"/>
                  <a:gd name="T57" fmla="*/ T56 w 417"/>
                  <a:gd name="T58" fmla="+- 0 5961 5761"/>
                  <a:gd name="T59" fmla="*/ 5961 h 384"/>
                  <a:gd name="T60" fmla="+- 0 9528 9150"/>
                  <a:gd name="T61" fmla="*/ T60 w 417"/>
                  <a:gd name="T62" fmla="+- 0 5949 5761"/>
                  <a:gd name="T63" fmla="*/ 5949 h 384"/>
                  <a:gd name="T64" fmla="+- 0 9542 9150"/>
                  <a:gd name="T65" fmla="*/ T64 w 417"/>
                  <a:gd name="T66" fmla="+- 0 5935 5761"/>
                  <a:gd name="T67" fmla="*/ 5935 h 384"/>
                  <a:gd name="T68" fmla="+- 0 9547 9150"/>
                  <a:gd name="T69" fmla="*/ T68 w 417"/>
                  <a:gd name="T70" fmla="+- 0 5929 5761"/>
                  <a:gd name="T71" fmla="*/ 5929 h 384"/>
                  <a:gd name="T72" fmla="+- 0 9276 9150"/>
                  <a:gd name="T73" fmla="*/ T72 w 417"/>
                  <a:gd name="T74" fmla="+- 0 5929 5761"/>
                  <a:gd name="T75" fmla="*/ 5929 h 384"/>
                  <a:gd name="T76" fmla="+- 0 9288 9150"/>
                  <a:gd name="T77" fmla="*/ T76 w 417"/>
                  <a:gd name="T78" fmla="+- 0 5836 5761"/>
                  <a:gd name="T79" fmla="*/ 5836 h 384"/>
                  <a:gd name="T80" fmla="+- 0 9564 9150"/>
                  <a:gd name="T81" fmla="*/ T80 w 417"/>
                  <a:gd name="T82" fmla="+- 0 5836 5761"/>
                  <a:gd name="T83" fmla="*/ 5836 h 384"/>
                  <a:gd name="T84" fmla="+- 0 9562 9150"/>
                  <a:gd name="T85" fmla="*/ T84 w 417"/>
                  <a:gd name="T86" fmla="+- 0 5830 5761"/>
                  <a:gd name="T87" fmla="*/ 5830 h 384"/>
                  <a:gd name="T88" fmla="+- 0 9509 9150"/>
                  <a:gd name="T89" fmla="*/ T88 w 417"/>
                  <a:gd name="T90" fmla="+- 0 5774 5761"/>
                  <a:gd name="T91" fmla="*/ 5774 h 384"/>
                  <a:gd name="T92" fmla="+- 0 9467 9150"/>
                  <a:gd name="T93" fmla="*/ T92 w 417"/>
                  <a:gd name="T94" fmla="+- 0 5762 5761"/>
                  <a:gd name="T95" fmla="*/ 5762 h 384"/>
                  <a:gd name="T96" fmla="+- 0 9442 9150"/>
                  <a:gd name="T97" fmla="*/ T96 w 417"/>
                  <a:gd name="T98" fmla="+- 0 5761 5761"/>
                  <a:gd name="T99" fmla="*/ 5761 h 38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</a:cxnLst>
                <a:rect l="0" t="0" r="r" b="b"/>
                <a:pathLst>
                  <a:path w="417" h="384">
                    <a:moveTo>
                      <a:pt x="292" y="0"/>
                    </a:moveTo>
                    <a:lnTo>
                      <a:pt x="57" y="0"/>
                    </a:lnTo>
                    <a:lnTo>
                      <a:pt x="45" y="11"/>
                    </a:lnTo>
                    <a:lnTo>
                      <a:pt x="2" y="358"/>
                    </a:lnTo>
                    <a:lnTo>
                      <a:pt x="0" y="372"/>
                    </a:lnTo>
                    <a:lnTo>
                      <a:pt x="10" y="384"/>
                    </a:lnTo>
                    <a:lnTo>
                      <a:pt x="89" y="384"/>
                    </a:lnTo>
                    <a:lnTo>
                      <a:pt x="101" y="372"/>
                    </a:lnTo>
                    <a:lnTo>
                      <a:pt x="103" y="358"/>
                    </a:lnTo>
                    <a:lnTo>
                      <a:pt x="117" y="243"/>
                    </a:lnTo>
                    <a:lnTo>
                      <a:pt x="336" y="243"/>
                    </a:lnTo>
                    <a:lnTo>
                      <a:pt x="327" y="227"/>
                    </a:lnTo>
                    <a:lnTo>
                      <a:pt x="322" y="215"/>
                    </a:lnTo>
                    <a:lnTo>
                      <a:pt x="342" y="209"/>
                    </a:lnTo>
                    <a:lnTo>
                      <a:pt x="361" y="200"/>
                    </a:lnTo>
                    <a:lnTo>
                      <a:pt x="378" y="188"/>
                    </a:lnTo>
                    <a:lnTo>
                      <a:pt x="392" y="174"/>
                    </a:lnTo>
                    <a:lnTo>
                      <a:pt x="397" y="168"/>
                    </a:lnTo>
                    <a:lnTo>
                      <a:pt x="126" y="168"/>
                    </a:lnTo>
                    <a:lnTo>
                      <a:pt x="138" y="75"/>
                    </a:lnTo>
                    <a:lnTo>
                      <a:pt x="414" y="75"/>
                    </a:lnTo>
                    <a:lnTo>
                      <a:pt x="412" y="69"/>
                    </a:lnTo>
                    <a:lnTo>
                      <a:pt x="359" y="13"/>
                    </a:lnTo>
                    <a:lnTo>
                      <a:pt x="317" y="1"/>
                    </a:lnTo>
                    <a:lnTo>
                      <a:pt x="29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e-DE"/>
              </a:p>
            </p:txBody>
          </p:sp>
          <p:sp>
            <p:nvSpPr>
              <p:cNvPr id="16" name="Freeform 1175"/>
              <p:cNvSpPr>
                <a:spLocks/>
              </p:cNvSpPr>
              <p:nvPr/>
            </p:nvSpPr>
            <p:spPr bwMode="auto">
              <a:xfrm>
                <a:off x="9150" y="5761"/>
                <a:ext cx="417" cy="384"/>
              </a:xfrm>
              <a:custGeom>
                <a:avLst/>
                <a:gdLst>
                  <a:gd name="T0" fmla="+- 0 9486 9150"/>
                  <a:gd name="T1" fmla="*/ T0 w 417"/>
                  <a:gd name="T2" fmla="+- 0 6004 5761"/>
                  <a:gd name="T3" fmla="*/ 6004 h 384"/>
                  <a:gd name="T4" fmla="+- 0 9267 9150"/>
                  <a:gd name="T5" fmla="*/ T4 w 417"/>
                  <a:gd name="T6" fmla="+- 0 6004 5761"/>
                  <a:gd name="T7" fmla="*/ 6004 h 384"/>
                  <a:gd name="T8" fmla="+- 0 9352 9150"/>
                  <a:gd name="T9" fmla="*/ T8 w 417"/>
                  <a:gd name="T10" fmla="+- 0 6007 5761"/>
                  <a:gd name="T11" fmla="*/ 6007 h 384"/>
                  <a:gd name="T12" fmla="+- 0 9371 9150"/>
                  <a:gd name="T13" fmla="*/ T12 w 417"/>
                  <a:gd name="T14" fmla="+- 0 6017 5761"/>
                  <a:gd name="T15" fmla="*/ 6017 h 384"/>
                  <a:gd name="T16" fmla="+- 0 9385 9150"/>
                  <a:gd name="T17" fmla="*/ T16 w 417"/>
                  <a:gd name="T18" fmla="+- 0 6032 5761"/>
                  <a:gd name="T19" fmla="*/ 6032 h 384"/>
                  <a:gd name="T20" fmla="+- 0 9395 9150"/>
                  <a:gd name="T21" fmla="*/ T20 w 417"/>
                  <a:gd name="T22" fmla="+- 0 6048 5761"/>
                  <a:gd name="T23" fmla="*/ 6048 h 384"/>
                  <a:gd name="T24" fmla="+- 0 9435 9150"/>
                  <a:gd name="T25" fmla="*/ T24 w 417"/>
                  <a:gd name="T26" fmla="+- 0 6125 5761"/>
                  <a:gd name="T27" fmla="*/ 6125 h 384"/>
                  <a:gd name="T28" fmla="+- 0 9451 9150"/>
                  <a:gd name="T29" fmla="*/ T28 w 417"/>
                  <a:gd name="T30" fmla="+- 0 6139 5761"/>
                  <a:gd name="T31" fmla="*/ 6139 h 384"/>
                  <a:gd name="T32" fmla="+- 0 9470 9150"/>
                  <a:gd name="T33" fmla="*/ T32 w 417"/>
                  <a:gd name="T34" fmla="+- 0 6145 5761"/>
                  <a:gd name="T35" fmla="*/ 6145 h 384"/>
                  <a:gd name="T36" fmla="+- 0 9548 9150"/>
                  <a:gd name="T37" fmla="*/ T36 w 417"/>
                  <a:gd name="T38" fmla="+- 0 6145 5761"/>
                  <a:gd name="T39" fmla="*/ 6145 h 384"/>
                  <a:gd name="T40" fmla="+- 0 9554 9150"/>
                  <a:gd name="T41" fmla="*/ T40 w 417"/>
                  <a:gd name="T42" fmla="+- 0 6134 5761"/>
                  <a:gd name="T43" fmla="*/ 6134 h 384"/>
                  <a:gd name="T44" fmla="+- 0 9547 9150"/>
                  <a:gd name="T45" fmla="*/ T44 w 417"/>
                  <a:gd name="T46" fmla="+- 0 6119 5761"/>
                  <a:gd name="T47" fmla="*/ 6119 h 384"/>
                  <a:gd name="T48" fmla="+- 0 9497 9150"/>
                  <a:gd name="T49" fmla="*/ T48 w 417"/>
                  <a:gd name="T50" fmla="+- 0 6023 5761"/>
                  <a:gd name="T51" fmla="*/ 6023 h 384"/>
                  <a:gd name="T52" fmla="+- 0 9486 9150"/>
                  <a:gd name="T53" fmla="*/ T52 w 417"/>
                  <a:gd name="T54" fmla="+- 0 6004 5761"/>
                  <a:gd name="T55" fmla="*/ 6004 h 38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</a:cxnLst>
                <a:rect l="0" t="0" r="r" b="b"/>
                <a:pathLst>
                  <a:path w="417" h="384">
                    <a:moveTo>
                      <a:pt x="336" y="243"/>
                    </a:moveTo>
                    <a:lnTo>
                      <a:pt x="117" y="243"/>
                    </a:lnTo>
                    <a:lnTo>
                      <a:pt x="202" y="246"/>
                    </a:lnTo>
                    <a:lnTo>
                      <a:pt x="221" y="256"/>
                    </a:lnTo>
                    <a:lnTo>
                      <a:pt x="235" y="271"/>
                    </a:lnTo>
                    <a:lnTo>
                      <a:pt x="245" y="287"/>
                    </a:lnTo>
                    <a:lnTo>
                      <a:pt x="285" y="364"/>
                    </a:lnTo>
                    <a:lnTo>
                      <a:pt x="301" y="378"/>
                    </a:lnTo>
                    <a:lnTo>
                      <a:pt x="320" y="384"/>
                    </a:lnTo>
                    <a:lnTo>
                      <a:pt x="398" y="384"/>
                    </a:lnTo>
                    <a:lnTo>
                      <a:pt x="404" y="373"/>
                    </a:lnTo>
                    <a:lnTo>
                      <a:pt x="397" y="358"/>
                    </a:lnTo>
                    <a:lnTo>
                      <a:pt x="347" y="262"/>
                    </a:lnTo>
                    <a:lnTo>
                      <a:pt x="336" y="243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e-DE"/>
              </a:p>
            </p:txBody>
          </p:sp>
          <p:sp>
            <p:nvSpPr>
              <p:cNvPr id="17" name="Freeform 1174"/>
              <p:cNvSpPr>
                <a:spLocks/>
              </p:cNvSpPr>
              <p:nvPr/>
            </p:nvSpPr>
            <p:spPr bwMode="auto">
              <a:xfrm>
                <a:off x="9150" y="5761"/>
                <a:ext cx="417" cy="384"/>
              </a:xfrm>
              <a:custGeom>
                <a:avLst/>
                <a:gdLst>
                  <a:gd name="T0" fmla="+- 0 9564 9150"/>
                  <a:gd name="T1" fmla="*/ T0 w 417"/>
                  <a:gd name="T2" fmla="+- 0 5836 5761"/>
                  <a:gd name="T3" fmla="*/ 5836 h 384"/>
                  <a:gd name="T4" fmla="+- 0 9288 9150"/>
                  <a:gd name="T5" fmla="*/ T4 w 417"/>
                  <a:gd name="T6" fmla="+- 0 5836 5761"/>
                  <a:gd name="T7" fmla="*/ 5836 h 384"/>
                  <a:gd name="T8" fmla="+- 0 9415 9150"/>
                  <a:gd name="T9" fmla="*/ T8 w 417"/>
                  <a:gd name="T10" fmla="+- 0 5837 5761"/>
                  <a:gd name="T11" fmla="*/ 5837 h 384"/>
                  <a:gd name="T12" fmla="+- 0 9435 9150"/>
                  <a:gd name="T13" fmla="*/ T12 w 417"/>
                  <a:gd name="T14" fmla="+- 0 5842 5761"/>
                  <a:gd name="T15" fmla="*/ 5842 h 384"/>
                  <a:gd name="T16" fmla="+- 0 9452 9150"/>
                  <a:gd name="T17" fmla="*/ T16 w 417"/>
                  <a:gd name="T18" fmla="+- 0 5851 5761"/>
                  <a:gd name="T19" fmla="*/ 5851 h 384"/>
                  <a:gd name="T20" fmla="+- 0 9462 9150"/>
                  <a:gd name="T21" fmla="*/ T20 w 417"/>
                  <a:gd name="T22" fmla="+- 0 5868 5761"/>
                  <a:gd name="T23" fmla="*/ 5868 h 384"/>
                  <a:gd name="T24" fmla="+- 0 9464 9150"/>
                  <a:gd name="T25" fmla="*/ T24 w 417"/>
                  <a:gd name="T26" fmla="+- 0 5892 5761"/>
                  <a:gd name="T27" fmla="*/ 5892 h 384"/>
                  <a:gd name="T28" fmla="+- 0 9452 9150"/>
                  <a:gd name="T29" fmla="*/ T28 w 417"/>
                  <a:gd name="T30" fmla="+- 0 5909 5761"/>
                  <a:gd name="T31" fmla="*/ 5909 h 384"/>
                  <a:gd name="T32" fmla="+- 0 9434 9150"/>
                  <a:gd name="T33" fmla="*/ T32 w 417"/>
                  <a:gd name="T34" fmla="+- 0 5921 5761"/>
                  <a:gd name="T35" fmla="*/ 5921 h 384"/>
                  <a:gd name="T36" fmla="+- 0 9412 9150"/>
                  <a:gd name="T37" fmla="*/ T36 w 417"/>
                  <a:gd name="T38" fmla="+- 0 5927 5761"/>
                  <a:gd name="T39" fmla="*/ 5927 h 384"/>
                  <a:gd name="T40" fmla="+- 0 9391 9150"/>
                  <a:gd name="T41" fmla="*/ T40 w 417"/>
                  <a:gd name="T42" fmla="+- 0 5929 5761"/>
                  <a:gd name="T43" fmla="*/ 5929 h 384"/>
                  <a:gd name="T44" fmla="+- 0 9547 9150"/>
                  <a:gd name="T45" fmla="*/ T44 w 417"/>
                  <a:gd name="T46" fmla="+- 0 5929 5761"/>
                  <a:gd name="T47" fmla="*/ 5929 h 384"/>
                  <a:gd name="T48" fmla="+- 0 9554 9150"/>
                  <a:gd name="T49" fmla="*/ T48 w 417"/>
                  <a:gd name="T50" fmla="+- 0 5918 5761"/>
                  <a:gd name="T51" fmla="*/ 5918 h 384"/>
                  <a:gd name="T52" fmla="+- 0 9563 9150"/>
                  <a:gd name="T53" fmla="*/ T52 w 417"/>
                  <a:gd name="T54" fmla="+- 0 5897 5761"/>
                  <a:gd name="T55" fmla="*/ 5897 h 384"/>
                  <a:gd name="T56" fmla="+- 0 9568 9150"/>
                  <a:gd name="T57" fmla="*/ T56 w 417"/>
                  <a:gd name="T58" fmla="+- 0 5873 5761"/>
                  <a:gd name="T59" fmla="*/ 5873 h 384"/>
                  <a:gd name="T60" fmla="+- 0 9567 9150"/>
                  <a:gd name="T61" fmla="*/ T60 w 417"/>
                  <a:gd name="T62" fmla="+- 0 5851 5761"/>
                  <a:gd name="T63" fmla="*/ 5851 h 384"/>
                  <a:gd name="T64" fmla="+- 0 9564 9150"/>
                  <a:gd name="T65" fmla="*/ T64 w 417"/>
                  <a:gd name="T66" fmla="+- 0 5836 5761"/>
                  <a:gd name="T67" fmla="*/ 5836 h 38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</a:cxnLst>
                <a:rect l="0" t="0" r="r" b="b"/>
                <a:pathLst>
                  <a:path w="417" h="384">
                    <a:moveTo>
                      <a:pt x="414" y="75"/>
                    </a:moveTo>
                    <a:lnTo>
                      <a:pt x="138" y="75"/>
                    </a:lnTo>
                    <a:lnTo>
                      <a:pt x="265" y="76"/>
                    </a:lnTo>
                    <a:lnTo>
                      <a:pt x="285" y="81"/>
                    </a:lnTo>
                    <a:lnTo>
                      <a:pt x="302" y="90"/>
                    </a:lnTo>
                    <a:lnTo>
                      <a:pt x="312" y="107"/>
                    </a:lnTo>
                    <a:lnTo>
                      <a:pt x="314" y="131"/>
                    </a:lnTo>
                    <a:lnTo>
                      <a:pt x="302" y="148"/>
                    </a:lnTo>
                    <a:lnTo>
                      <a:pt x="284" y="160"/>
                    </a:lnTo>
                    <a:lnTo>
                      <a:pt x="262" y="166"/>
                    </a:lnTo>
                    <a:lnTo>
                      <a:pt x="241" y="168"/>
                    </a:lnTo>
                    <a:lnTo>
                      <a:pt x="397" y="168"/>
                    </a:lnTo>
                    <a:lnTo>
                      <a:pt x="404" y="157"/>
                    </a:lnTo>
                    <a:lnTo>
                      <a:pt x="413" y="136"/>
                    </a:lnTo>
                    <a:lnTo>
                      <a:pt x="418" y="112"/>
                    </a:lnTo>
                    <a:lnTo>
                      <a:pt x="417" y="90"/>
                    </a:lnTo>
                    <a:lnTo>
                      <a:pt x="414" y="75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e-DE"/>
              </a:p>
            </p:txBody>
          </p:sp>
        </p:grp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-154026" y="-219897"/>
            <a:ext cx="11347492" cy="81439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32" y="190995"/>
            <a:ext cx="10692384" cy="7118028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522000" y="1584000"/>
            <a:ext cx="8460000" cy="56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917544" y="3939600"/>
            <a:ext cx="7597508" cy="22313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3600"/>
              </a:lnSpc>
            </a:pPr>
            <a:r>
              <a:rPr lang="ru-RU" sz="3300" dirty="0" smtClean="0">
                <a:latin typeface="VAG Rounded Std Light" pitchFamily="34" charset="0"/>
              </a:rPr>
              <a:t>Пряжка</a:t>
            </a:r>
            <a:r>
              <a:rPr lang="en-US" sz="3300" dirty="0" smtClean="0">
                <a:latin typeface="VAG Rounded Std Light" pitchFamily="34" charset="0"/>
              </a:rPr>
              <a:t>: SLIDER 25 PA shield</a:t>
            </a:r>
          </a:p>
          <a:p>
            <a:pPr>
              <a:lnSpc>
                <a:spcPts val="4600"/>
              </a:lnSpc>
            </a:pPr>
            <a:r>
              <a:rPr lang="ru-RU" sz="3300" dirty="0" smtClean="0">
                <a:latin typeface="VAG Rounded Std Light" pitchFamily="34" charset="0"/>
              </a:rPr>
              <a:t>Применение</a:t>
            </a:r>
            <a:r>
              <a:rPr lang="en-US" sz="3300" dirty="0" smtClean="0">
                <a:latin typeface="VAG Rounded Std Light" pitchFamily="34" charset="0"/>
              </a:rPr>
              <a:t>: </a:t>
            </a:r>
            <a:r>
              <a:rPr lang="ru-RU" sz="3300" dirty="0" smtClean="0">
                <a:latin typeface="VAG Rounded Std Light" pitchFamily="34" charset="0"/>
              </a:rPr>
              <a:t>ранец для фотокамеры</a:t>
            </a:r>
            <a:r>
              <a:rPr lang="en-US" sz="3300" dirty="0" smtClean="0">
                <a:latin typeface="VAG Rounded Std Light" pitchFamily="34" charset="0"/>
              </a:rPr>
              <a:t> </a:t>
            </a:r>
          </a:p>
          <a:p>
            <a:pPr>
              <a:lnSpc>
                <a:spcPts val="4600"/>
              </a:lnSpc>
            </a:pPr>
            <a:r>
              <a:rPr lang="ru-RU" sz="3300" dirty="0" smtClean="0">
                <a:latin typeface="VAG Rounded Std Light" pitchFamily="34" charset="0"/>
              </a:rPr>
              <a:t>Производитель</a:t>
            </a:r>
            <a:r>
              <a:rPr lang="en-US" sz="3300" dirty="0" smtClean="0">
                <a:latin typeface="VAG Rounded Std Light" pitchFamily="34" charset="0"/>
              </a:rPr>
              <a:t>: </a:t>
            </a:r>
            <a:r>
              <a:rPr lang="en-US" sz="3300" dirty="0" err="1" smtClean="0">
                <a:latin typeface="VAG Rounded Std Light" pitchFamily="34" charset="0"/>
              </a:rPr>
              <a:t>MindShift</a:t>
            </a:r>
            <a:r>
              <a:rPr lang="en-US" sz="3300" dirty="0" smtClean="0">
                <a:latin typeface="VAG Rounded Std Light" pitchFamily="34" charset="0"/>
              </a:rPr>
              <a:t> Gear</a:t>
            </a:r>
          </a:p>
          <a:p>
            <a:pPr>
              <a:lnSpc>
                <a:spcPts val="4600"/>
              </a:lnSpc>
            </a:pPr>
            <a:r>
              <a:rPr lang="ru-RU" sz="3300" dirty="0" smtClean="0">
                <a:latin typeface="VAG Rounded Std Light" pitchFamily="34" charset="0"/>
              </a:rPr>
              <a:t>Название продукта</a:t>
            </a:r>
            <a:r>
              <a:rPr lang="en-US" sz="3300" dirty="0" smtClean="0">
                <a:latin typeface="VAG Rounded Std Light" pitchFamily="34" charset="0"/>
              </a:rPr>
              <a:t>: Rotation 180</a:t>
            </a:r>
            <a:r>
              <a:rPr lang="en-US" sz="3300" dirty="0" smtClean="0">
                <a:latin typeface="Calibri"/>
              </a:rPr>
              <a:t>°</a:t>
            </a:r>
            <a:endParaRPr lang="de-DE" sz="3300" dirty="0">
              <a:latin typeface="VAG Rounded Std Light" pitchFamily="34" charset="0"/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146" y="2290985"/>
            <a:ext cx="1545339" cy="702426"/>
          </a:xfrm>
          <a:prstGeom prst="rect">
            <a:avLst/>
          </a:prstGeom>
        </p:spPr>
      </p:pic>
      <p:pic>
        <p:nvPicPr>
          <p:cNvPr id="11" name="Grafik 10" descr="label_slide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106" y="2780499"/>
            <a:ext cx="1545339" cy="44500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/>
          <p:cNvGrpSpPr/>
          <p:nvPr/>
        </p:nvGrpSpPr>
        <p:grpSpPr>
          <a:xfrm>
            <a:off x="-161024" y="-183730"/>
            <a:ext cx="11340372" cy="7996809"/>
            <a:chOff x="-161024" y="-183730"/>
            <a:chExt cx="11340372" cy="7996809"/>
          </a:xfrm>
        </p:grpSpPr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6832" y="-183730"/>
              <a:ext cx="5752515" cy="4157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" name="Grafik 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409" b="34243"/>
            <a:stretch/>
          </p:blipFill>
          <p:spPr>
            <a:xfrm>
              <a:off x="-161024" y="-161276"/>
              <a:ext cx="5579732" cy="4157930"/>
            </a:xfrm>
            <a:prstGeom prst="rect">
              <a:avLst/>
            </a:prstGeom>
          </p:spPr>
        </p:pic>
        <p:pic>
          <p:nvPicPr>
            <p:cNvPr id="1026" name="Picture 2" descr="quick release fasteners for camera equipment backpacks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8028" y="3989356"/>
              <a:ext cx="5579733" cy="38237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http://www.ynotmade.com/blog/images/325/images/Fid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6833" y="3989356"/>
              <a:ext cx="5752515" cy="38237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8000430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924" y="-179808"/>
            <a:ext cx="11305256" cy="79928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2444" y="6516935"/>
            <a:ext cx="507363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Варианты нанесения логотипов на пряжки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4218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35793"/>
            <a:ext cx="10747300" cy="7597056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522000" y="1584000"/>
            <a:ext cx="8460000" cy="56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917544" y="3939600"/>
            <a:ext cx="7266534" cy="28212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3600"/>
              </a:lnSpc>
            </a:pPr>
            <a:r>
              <a:rPr lang="ru-RU" sz="3300" dirty="0" smtClean="0">
                <a:latin typeface="VAG Rounded Std Light" pitchFamily="34" charset="0"/>
              </a:rPr>
              <a:t>Пряжка</a:t>
            </a:r>
            <a:r>
              <a:rPr lang="en-US" sz="3300" dirty="0" smtClean="0">
                <a:latin typeface="VAG Rounded Std Light" pitchFamily="34" charset="0"/>
              </a:rPr>
              <a:t>: SNAP</a:t>
            </a:r>
          </a:p>
          <a:p>
            <a:pPr>
              <a:lnSpc>
                <a:spcPts val="4600"/>
              </a:lnSpc>
            </a:pPr>
            <a:r>
              <a:rPr lang="ru-RU" sz="3300" dirty="0" smtClean="0">
                <a:latin typeface="VAG Rounded Std Light" pitchFamily="34" charset="0"/>
              </a:rPr>
              <a:t>Применение</a:t>
            </a:r>
            <a:r>
              <a:rPr lang="en-US" sz="3300" dirty="0" smtClean="0">
                <a:latin typeface="VAG Rounded Std Light" pitchFamily="34" charset="0"/>
              </a:rPr>
              <a:t>: Bicycle Handlebar Bag</a:t>
            </a:r>
          </a:p>
          <a:p>
            <a:pPr>
              <a:lnSpc>
                <a:spcPts val="4600"/>
              </a:lnSpc>
            </a:pPr>
            <a:r>
              <a:rPr lang="ru-RU" sz="3300" dirty="0">
                <a:latin typeface="VAG Rounded Std Light" pitchFamily="34" charset="0"/>
              </a:rPr>
              <a:t>П</a:t>
            </a:r>
            <a:r>
              <a:rPr lang="ru-RU" sz="3300" dirty="0" smtClean="0">
                <a:latin typeface="VAG Rounded Std Light" pitchFamily="34" charset="0"/>
              </a:rPr>
              <a:t>роизводитель</a:t>
            </a:r>
            <a:r>
              <a:rPr lang="en-US" sz="3300" dirty="0" smtClean="0">
                <a:latin typeface="VAG Rounded Std Light" pitchFamily="34" charset="0"/>
              </a:rPr>
              <a:t>: Mainstream MSX</a:t>
            </a:r>
          </a:p>
          <a:p>
            <a:pPr>
              <a:lnSpc>
                <a:spcPts val="4600"/>
              </a:lnSpc>
            </a:pPr>
            <a:r>
              <a:rPr lang="ru-RU" sz="3300" dirty="0" smtClean="0">
                <a:latin typeface="VAG Rounded Std Light" pitchFamily="34" charset="0"/>
              </a:rPr>
              <a:t>Название продукта</a:t>
            </a:r>
            <a:r>
              <a:rPr lang="en-US" sz="3300" dirty="0" smtClean="0">
                <a:latin typeface="VAG Rounded Std Light" pitchFamily="34" charset="0"/>
              </a:rPr>
              <a:t>: </a:t>
            </a:r>
            <a:r>
              <a:rPr lang="da-DK" sz="3300" dirty="0">
                <a:latin typeface="VAG Rounded Std Light"/>
              </a:rPr>
              <a:t>CLS 55 MX handlebar bag </a:t>
            </a:r>
            <a:endParaRPr lang="de-DE" sz="3300" dirty="0">
              <a:latin typeface="VAG Rounded Std Light"/>
            </a:endParaRPr>
          </a:p>
        </p:txBody>
      </p:sp>
      <p:pic>
        <p:nvPicPr>
          <p:cNvPr id="7" name="Grafik 6" descr="label_snap_helmet_buckl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46106" y="2823744"/>
            <a:ext cx="1207010" cy="313945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109" y="2282380"/>
            <a:ext cx="3233935" cy="750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5881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/>
          <p:cNvGrpSpPr/>
          <p:nvPr/>
        </p:nvGrpSpPr>
        <p:grpSpPr>
          <a:xfrm>
            <a:off x="-413940" y="-323825"/>
            <a:ext cx="11593288" cy="8208912"/>
            <a:chOff x="306141" y="180231"/>
            <a:chExt cx="10271180" cy="7000130"/>
          </a:xfrm>
        </p:grpSpPr>
        <p:pic>
          <p:nvPicPr>
            <p:cNvPr id="1038" name="Picture 14" descr="Anti-Gravity &lt;br /&gt; Modular System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449" b="10348"/>
            <a:stretch/>
          </p:blipFill>
          <p:spPr bwMode="auto">
            <a:xfrm>
              <a:off x="5408662" y="3420590"/>
              <a:ext cx="5139836" cy="37597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Outlier - Ultrahigh Backpack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0677" y="180231"/>
              <a:ext cx="5446644" cy="38658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Grafik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141" y="180231"/>
              <a:ext cx="5102521" cy="3865883"/>
            </a:xfrm>
            <a:prstGeom prst="rect">
              <a:avLst/>
            </a:prstGeom>
          </p:spPr>
        </p:pic>
        <p:pic>
          <p:nvPicPr>
            <p:cNvPr id="1036" name="Picture 12" descr="http://www.cosasparatios.com/wp-content/uploads/DSPTCH_mochilas3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141" y="4046113"/>
              <a:ext cx="5102521" cy="31342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53"/>
          <p:cNvGrpSpPr>
            <a:grpSpLocks/>
          </p:cNvGrpSpPr>
          <p:nvPr/>
        </p:nvGrpSpPr>
        <p:grpSpPr bwMode="auto">
          <a:xfrm>
            <a:off x="635" y="476"/>
            <a:ext cx="10692130" cy="7560310"/>
            <a:chOff x="0" y="0"/>
            <a:chExt cx="16838" cy="11906"/>
          </a:xfrm>
        </p:grpSpPr>
        <p:pic>
          <p:nvPicPr>
            <p:cNvPr id="3" name="Picture 88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6838" cy="119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88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6838" cy="119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87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6838" cy="119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87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0" y="959"/>
              <a:ext cx="2061" cy="8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" name="Group 873"/>
            <p:cNvGrpSpPr>
              <a:grpSpLocks/>
            </p:cNvGrpSpPr>
            <p:nvPr/>
          </p:nvGrpSpPr>
          <p:grpSpPr bwMode="auto">
            <a:xfrm>
              <a:off x="5968" y="976"/>
              <a:ext cx="823" cy="823"/>
              <a:chOff x="5968" y="976"/>
              <a:chExt cx="823" cy="823"/>
            </a:xfrm>
          </p:grpSpPr>
          <p:sp>
            <p:nvSpPr>
              <p:cNvPr id="27" name="Freeform 877"/>
              <p:cNvSpPr>
                <a:spLocks/>
              </p:cNvSpPr>
              <p:nvPr/>
            </p:nvSpPr>
            <p:spPr bwMode="auto">
              <a:xfrm>
                <a:off x="5968" y="976"/>
                <a:ext cx="823" cy="823"/>
              </a:xfrm>
              <a:custGeom>
                <a:avLst/>
                <a:gdLst>
                  <a:gd name="T0" fmla="+- 0 6379 5968"/>
                  <a:gd name="T1" fmla="*/ T0 w 823"/>
                  <a:gd name="T2" fmla="+- 0 976 976"/>
                  <a:gd name="T3" fmla="*/ 976 h 823"/>
                  <a:gd name="T4" fmla="+- 0 6317 5968"/>
                  <a:gd name="T5" fmla="*/ T4 w 823"/>
                  <a:gd name="T6" fmla="+- 0 980 976"/>
                  <a:gd name="T7" fmla="*/ 980 h 823"/>
                  <a:gd name="T8" fmla="+- 0 6258 5968"/>
                  <a:gd name="T9" fmla="*/ T8 w 823"/>
                  <a:gd name="T10" fmla="+- 0 994 976"/>
                  <a:gd name="T11" fmla="*/ 994 h 823"/>
                  <a:gd name="T12" fmla="+- 0 6201 5968"/>
                  <a:gd name="T13" fmla="*/ T12 w 823"/>
                  <a:gd name="T14" fmla="+- 0 1016 976"/>
                  <a:gd name="T15" fmla="*/ 1016 h 823"/>
                  <a:gd name="T16" fmla="+- 0 6148 5968"/>
                  <a:gd name="T17" fmla="*/ T16 w 823"/>
                  <a:gd name="T18" fmla="+- 0 1047 976"/>
                  <a:gd name="T19" fmla="*/ 1047 h 823"/>
                  <a:gd name="T20" fmla="+- 0 6100 5968"/>
                  <a:gd name="T21" fmla="*/ T20 w 823"/>
                  <a:gd name="T22" fmla="+- 0 1085 976"/>
                  <a:gd name="T23" fmla="*/ 1085 h 823"/>
                  <a:gd name="T24" fmla="+- 0 6056 5968"/>
                  <a:gd name="T25" fmla="*/ T24 w 823"/>
                  <a:gd name="T26" fmla="+- 0 1135 976"/>
                  <a:gd name="T27" fmla="*/ 1135 h 823"/>
                  <a:gd name="T28" fmla="+- 0 6020 5968"/>
                  <a:gd name="T29" fmla="*/ T28 w 823"/>
                  <a:gd name="T30" fmla="+- 0 1188 976"/>
                  <a:gd name="T31" fmla="*/ 1188 h 823"/>
                  <a:gd name="T32" fmla="+- 0 5994 5968"/>
                  <a:gd name="T33" fmla="*/ T32 w 823"/>
                  <a:gd name="T34" fmla="+- 0 1243 976"/>
                  <a:gd name="T35" fmla="*/ 1243 h 823"/>
                  <a:gd name="T36" fmla="+- 0 5974 5968"/>
                  <a:gd name="T37" fmla="*/ T36 w 823"/>
                  <a:gd name="T38" fmla="+- 0 1319 976"/>
                  <a:gd name="T39" fmla="*/ 1319 h 823"/>
                  <a:gd name="T40" fmla="+- 0 5968 5968"/>
                  <a:gd name="T41" fmla="*/ T40 w 823"/>
                  <a:gd name="T42" fmla="+- 0 1378 976"/>
                  <a:gd name="T43" fmla="*/ 1378 h 823"/>
                  <a:gd name="T44" fmla="+- 0 5969 5968"/>
                  <a:gd name="T45" fmla="*/ T44 w 823"/>
                  <a:gd name="T46" fmla="+- 0 1413 976"/>
                  <a:gd name="T47" fmla="*/ 1413 h 823"/>
                  <a:gd name="T48" fmla="+- 0 5980 5968"/>
                  <a:gd name="T49" fmla="*/ T48 w 823"/>
                  <a:gd name="T50" fmla="+- 0 1480 976"/>
                  <a:gd name="T51" fmla="*/ 1480 h 823"/>
                  <a:gd name="T52" fmla="+- 0 6000 5968"/>
                  <a:gd name="T53" fmla="*/ T52 w 823"/>
                  <a:gd name="T54" fmla="+- 0 1543 976"/>
                  <a:gd name="T55" fmla="*/ 1543 h 823"/>
                  <a:gd name="T56" fmla="+- 0 6030 5968"/>
                  <a:gd name="T57" fmla="*/ T56 w 823"/>
                  <a:gd name="T58" fmla="+- 0 1601 976"/>
                  <a:gd name="T59" fmla="*/ 1601 h 823"/>
                  <a:gd name="T60" fmla="+- 0 6067 5968"/>
                  <a:gd name="T61" fmla="*/ T60 w 823"/>
                  <a:gd name="T62" fmla="+- 0 1653 976"/>
                  <a:gd name="T63" fmla="*/ 1653 h 823"/>
                  <a:gd name="T64" fmla="+- 0 6112 5968"/>
                  <a:gd name="T65" fmla="*/ T64 w 823"/>
                  <a:gd name="T66" fmla="+- 0 1699 976"/>
                  <a:gd name="T67" fmla="*/ 1699 h 823"/>
                  <a:gd name="T68" fmla="+- 0 6163 5968"/>
                  <a:gd name="T69" fmla="*/ T68 w 823"/>
                  <a:gd name="T70" fmla="+- 0 1737 976"/>
                  <a:gd name="T71" fmla="*/ 1737 h 823"/>
                  <a:gd name="T72" fmla="+- 0 6219 5968"/>
                  <a:gd name="T73" fmla="*/ T72 w 823"/>
                  <a:gd name="T74" fmla="+- 0 1766 976"/>
                  <a:gd name="T75" fmla="*/ 1766 h 823"/>
                  <a:gd name="T76" fmla="+- 0 6281 5968"/>
                  <a:gd name="T77" fmla="*/ T76 w 823"/>
                  <a:gd name="T78" fmla="+- 0 1787 976"/>
                  <a:gd name="T79" fmla="*/ 1787 h 823"/>
                  <a:gd name="T80" fmla="+- 0 6346 5968"/>
                  <a:gd name="T81" fmla="*/ T80 w 823"/>
                  <a:gd name="T82" fmla="+- 0 1797 976"/>
                  <a:gd name="T83" fmla="*/ 1797 h 823"/>
                  <a:gd name="T84" fmla="+- 0 6379 5968"/>
                  <a:gd name="T85" fmla="*/ T84 w 823"/>
                  <a:gd name="T86" fmla="+- 0 1799 976"/>
                  <a:gd name="T87" fmla="*/ 1799 h 823"/>
                  <a:gd name="T88" fmla="+- 0 6413 5968"/>
                  <a:gd name="T89" fmla="*/ T88 w 823"/>
                  <a:gd name="T90" fmla="+- 0 1797 976"/>
                  <a:gd name="T91" fmla="*/ 1797 h 823"/>
                  <a:gd name="T92" fmla="+- 0 6478 5968"/>
                  <a:gd name="T93" fmla="*/ T92 w 823"/>
                  <a:gd name="T94" fmla="+- 0 1787 976"/>
                  <a:gd name="T95" fmla="*/ 1787 h 823"/>
                  <a:gd name="T96" fmla="+- 0 6539 5968"/>
                  <a:gd name="T97" fmla="*/ T96 w 823"/>
                  <a:gd name="T98" fmla="+- 0 1766 976"/>
                  <a:gd name="T99" fmla="*/ 1766 h 823"/>
                  <a:gd name="T100" fmla="+- 0 6570 5968"/>
                  <a:gd name="T101" fmla="*/ T100 w 823"/>
                  <a:gd name="T102" fmla="+- 0 1752 976"/>
                  <a:gd name="T103" fmla="*/ 1752 h 823"/>
                  <a:gd name="T104" fmla="+- 0 6379 5968"/>
                  <a:gd name="T105" fmla="*/ T104 w 823"/>
                  <a:gd name="T106" fmla="+- 0 1752 976"/>
                  <a:gd name="T107" fmla="*/ 1752 h 823"/>
                  <a:gd name="T108" fmla="+- 0 6350 5968"/>
                  <a:gd name="T109" fmla="*/ T108 w 823"/>
                  <a:gd name="T110" fmla="+- 0 1751 976"/>
                  <a:gd name="T111" fmla="*/ 1751 h 823"/>
                  <a:gd name="T112" fmla="+- 0 6265 5968"/>
                  <a:gd name="T113" fmla="*/ T112 w 823"/>
                  <a:gd name="T114" fmla="+- 0 1734 976"/>
                  <a:gd name="T115" fmla="*/ 1734 h 823"/>
                  <a:gd name="T116" fmla="+- 0 6189 5968"/>
                  <a:gd name="T117" fmla="*/ T116 w 823"/>
                  <a:gd name="T118" fmla="+- 0 1698 976"/>
                  <a:gd name="T119" fmla="*/ 1698 h 823"/>
                  <a:gd name="T120" fmla="+- 0 6124 5968"/>
                  <a:gd name="T121" fmla="*/ T120 w 823"/>
                  <a:gd name="T122" fmla="+- 0 1647 976"/>
                  <a:gd name="T123" fmla="*/ 1647 h 823"/>
                  <a:gd name="T124" fmla="+- 0 6071 5968"/>
                  <a:gd name="T125" fmla="*/ T124 w 823"/>
                  <a:gd name="T126" fmla="+- 0 1582 976"/>
                  <a:gd name="T127" fmla="*/ 1582 h 823"/>
                  <a:gd name="T128" fmla="+- 0 6035 5968"/>
                  <a:gd name="T129" fmla="*/ T128 w 823"/>
                  <a:gd name="T130" fmla="+- 0 1507 976"/>
                  <a:gd name="T131" fmla="*/ 1507 h 823"/>
                  <a:gd name="T132" fmla="+- 0 6016 5968"/>
                  <a:gd name="T133" fmla="*/ T132 w 823"/>
                  <a:gd name="T134" fmla="+- 0 1423 976"/>
                  <a:gd name="T135" fmla="*/ 1423 h 823"/>
                  <a:gd name="T136" fmla="+- 0 6015 5968"/>
                  <a:gd name="T137" fmla="*/ T136 w 823"/>
                  <a:gd name="T138" fmla="+- 0 1393 976"/>
                  <a:gd name="T139" fmla="*/ 1393 h 823"/>
                  <a:gd name="T140" fmla="+- 0 6684 5968"/>
                  <a:gd name="T141" fmla="*/ T140 w 823"/>
                  <a:gd name="T142" fmla="+- 0 1393 976"/>
                  <a:gd name="T143" fmla="*/ 1393 h 823"/>
                  <a:gd name="T144" fmla="+- 0 6674 5968"/>
                  <a:gd name="T145" fmla="*/ T144 w 823"/>
                  <a:gd name="T146" fmla="+- 0 1386 976"/>
                  <a:gd name="T147" fmla="*/ 1386 h 823"/>
                  <a:gd name="T148" fmla="+- 0 6656 5968"/>
                  <a:gd name="T149" fmla="*/ T148 w 823"/>
                  <a:gd name="T150" fmla="+- 0 1381 976"/>
                  <a:gd name="T151" fmla="*/ 1381 h 823"/>
                  <a:gd name="T152" fmla="+- 0 6015 5968"/>
                  <a:gd name="T153" fmla="*/ T152 w 823"/>
                  <a:gd name="T154" fmla="+- 0 1381 976"/>
                  <a:gd name="T155" fmla="*/ 1381 h 823"/>
                  <a:gd name="T156" fmla="+- 0 6016 5968"/>
                  <a:gd name="T157" fmla="*/ T156 w 823"/>
                  <a:gd name="T158" fmla="+- 0 1360 976"/>
                  <a:gd name="T159" fmla="*/ 1360 h 823"/>
                  <a:gd name="T160" fmla="+- 0 6025 5968"/>
                  <a:gd name="T161" fmla="*/ T160 w 823"/>
                  <a:gd name="T162" fmla="+- 0 1299 976"/>
                  <a:gd name="T163" fmla="*/ 1299 h 823"/>
                  <a:gd name="T164" fmla="+- 0 6045 5968"/>
                  <a:gd name="T165" fmla="*/ T164 w 823"/>
                  <a:gd name="T166" fmla="+- 0 1242 976"/>
                  <a:gd name="T167" fmla="*/ 1242 h 823"/>
                  <a:gd name="T168" fmla="+- 0 6074 5968"/>
                  <a:gd name="T169" fmla="*/ T168 w 823"/>
                  <a:gd name="T170" fmla="+- 0 1188 976"/>
                  <a:gd name="T171" fmla="*/ 1188 h 823"/>
                  <a:gd name="T172" fmla="+- 0 6112 5968"/>
                  <a:gd name="T173" fmla="*/ T172 w 823"/>
                  <a:gd name="T174" fmla="+- 0 1139 976"/>
                  <a:gd name="T175" fmla="*/ 1139 h 823"/>
                  <a:gd name="T176" fmla="+- 0 6162 5968"/>
                  <a:gd name="T177" fmla="*/ T176 w 823"/>
                  <a:gd name="T178" fmla="+- 0 1096 976"/>
                  <a:gd name="T179" fmla="*/ 1096 h 823"/>
                  <a:gd name="T180" fmla="+- 0 6215 5968"/>
                  <a:gd name="T181" fmla="*/ T180 w 823"/>
                  <a:gd name="T182" fmla="+- 0 1063 976"/>
                  <a:gd name="T183" fmla="*/ 1063 h 823"/>
                  <a:gd name="T184" fmla="+- 0 6270 5968"/>
                  <a:gd name="T185" fmla="*/ T184 w 823"/>
                  <a:gd name="T186" fmla="+- 0 1039 976"/>
                  <a:gd name="T187" fmla="*/ 1039 h 823"/>
                  <a:gd name="T188" fmla="+- 0 6348 5968"/>
                  <a:gd name="T189" fmla="*/ T188 w 823"/>
                  <a:gd name="T190" fmla="+- 0 1024 976"/>
                  <a:gd name="T191" fmla="*/ 1024 h 823"/>
                  <a:gd name="T192" fmla="+- 0 6367 5968"/>
                  <a:gd name="T193" fmla="*/ T192 w 823"/>
                  <a:gd name="T194" fmla="+- 0 1023 976"/>
                  <a:gd name="T195" fmla="*/ 1023 h 823"/>
                  <a:gd name="T196" fmla="+- 0 6568 5968"/>
                  <a:gd name="T197" fmla="*/ T196 w 823"/>
                  <a:gd name="T198" fmla="+- 0 1023 976"/>
                  <a:gd name="T199" fmla="*/ 1023 h 823"/>
                  <a:gd name="T200" fmla="+- 0 6561 5968"/>
                  <a:gd name="T201" fmla="*/ T200 w 823"/>
                  <a:gd name="T202" fmla="+- 0 1019 976"/>
                  <a:gd name="T203" fmla="*/ 1019 h 823"/>
                  <a:gd name="T204" fmla="+- 0 6505 5968"/>
                  <a:gd name="T205" fmla="*/ T204 w 823"/>
                  <a:gd name="T206" fmla="+- 0 996 976"/>
                  <a:gd name="T207" fmla="*/ 996 h 823"/>
                  <a:gd name="T208" fmla="+- 0 6428 5968"/>
                  <a:gd name="T209" fmla="*/ T208 w 823"/>
                  <a:gd name="T210" fmla="+- 0 979 976"/>
                  <a:gd name="T211" fmla="*/ 979 h 823"/>
                  <a:gd name="T212" fmla="+- 0 6389 5968"/>
                  <a:gd name="T213" fmla="*/ T212 w 823"/>
                  <a:gd name="T214" fmla="+- 0 976 976"/>
                  <a:gd name="T215" fmla="*/ 976 h 823"/>
                  <a:gd name="T216" fmla="+- 0 6379 5968"/>
                  <a:gd name="T217" fmla="*/ T216 w 823"/>
                  <a:gd name="T218" fmla="+- 0 976 976"/>
                  <a:gd name="T219" fmla="*/ 976 h 82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  <a:cxn ang="0">
                    <a:pos x="T157" y="T159"/>
                  </a:cxn>
                  <a:cxn ang="0">
                    <a:pos x="T161" y="T163"/>
                  </a:cxn>
                  <a:cxn ang="0">
                    <a:pos x="T165" y="T167"/>
                  </a:cxn>
                  <a:cxn ang="0">
                    <a:pos x="T169" y="T171"/>
                  </a:cxn>
                  <a:cxn ang="0">
                    <a:pos x="T173" y="T175"/>
                  </a:cxn>
                  <a:cxn ang="0">
                    <a:pos x="T177" y="T179"/>
                  </a:cxn>
                  <a:cxn ang="0">
                    <a:pos x="T181" y="T183"/>
                  </a:cxn>
                  <a:cxn ang="0">
                    <a:pos x="T185" y="T187"/>
                  </a:cxn>
                  <a:cxn ang="0">
                    <a:pos x="T189" y="T191"/>
                  </a:cxn>
                  <a:cxn ang="0">
                    <a:pos x="T193" y="T195"/>
                  </a:cxn>
                  <a:cxn ang="0">
                    <a:pos x="T197" y="T199"/>
                  </a:cxn>
                  <a:cxn ang="0">
                    <a:pos x="T201" y="T203"/>
                  </a:cxn>
                  <a:cxn ang="0">
                    <a:pos x="T205" y="T207"/>
                  </a:cxn>
                  <a:cxn ang="0">
                    <a:pos x="T209" y="T211"/>
                  </a:cxn>
                  <a:cxn ang="0">
                    <a:pos x="T213" y="T215"/>
                  </a:cxn>
                  <a:cxn ang="0">
                    <a:pos x="T217" y="T219"/>
                  </a:cxn>
                </a:cxnLst>
                <a:rect l="0" t="0" r="r" b="b"/>
                <a:pathLst>
                  <a:path w="823" h="823">
                    <a:moveTo>
                      <a:pt x="411" y="0"/>
                    </a:moveTo>
                    <a:lnTo>
                      <a:pt x="349" y="4"/>
                    </a:lnTo>
                    <a:lnTo>
                      <a:pt x="290" y="18"/>
                    </a:lnTo>
                    <a:lnTo>
                      <a:pt x="233" y="40"/>
                    </a:lnTo>
                    <a:lnTo>
                      <a:pt x="180" y="71"/>
                    </a:lnTo>
                    <a:lnTo>
                      <a:pt x="132" y="109"/>
                    </a:lnTo>
                    <a:lnTo>
                      <a:pt x="88" y="159"/>
                    </a:lnTo>
                    <a:lnTo>
                      <a:pt x="52" y="212"/>
                    </a:lnTo>
                    <a:lnTo>
                      <a:pt x="26" y="267"/>
                    </a:lnTo>
                    <a:lnTo>
                      <a:pt x="6" y="343"/>
                    </a:lnTo>
                    <a:lnTo>
                      <a:pt x="0" y="402"/>
                    </a:lnTo>
                    <a:lnTo>
                      <a:pt x="1" y="437"/>
                    </a:lnTo>
                    <a:lnTo>
                      <a:pt x="12" y="504"/>
                    </a:lnTo>
                    <a:lnTo>
                      <a:pt x="32" y="567"/>
                    </a:lnTo>
                    <a:lnTo>
                      <a:pt x="62" y="625"/>
                    </a:lnTo>
                    <a:lnTo>
                      <a:pt x="99" y="677"/>
                    </a:lnTo>
                    <a:lnTo>
                      <a:pt x="144" y="723"/>
                    </a:lnTo>
                    <a:lnTo>
                      <a:pt x="195" y="761"/>
                    </a:lnTo>
                    <a:lnTo>
                      <a:pt x="251" y="790"/>
                    </a:lnTo>
                    <a:lnTo>
                      <a:pt x="313" y="811"/>
                    </a:lnTo>
                    <a:lnTo>
                      <a:pt x="378" y="821"/>
                    </a:lnTo>
                    <a:lnTo>
                      <a:pt x="411" y="823"/>
                    </a:lnTo>
                    <a:lnTo>
                      <a:pt x="445" y="821"/>
                    </a:lnTo>
                    <a:lnTo>
                      <a:pt x="510" y="811"/>
                    </a:lnTo>
                    <a:lnTo>
                      <a:pt x="571" y="790"/>
                    </a:lnTo>
                    <a:lnTo>
                      <a:pt x="602" y="776"/>
                    </a:lnTo>
                    <a:lnTo>
                      <a:pt x="411" y="776"/>
                    </a:lnTo>
                    <a:lnTo>
                      <a:pt x="382" y="775"/>
                    </a:lnTo>
                    <a:lnTo>
                      <a:pt x="297" y="758"/>
                    </a:lnTo>
                    <a:lnTo>
                      <a:pt x="221" y="722"/>
                    </a:lnTo>
                    <a:lnTo>
                      <a:pt x="156" y="671"/>
                    </a:lnTo>
                    <a:lnTo>
                      <a:pt x="103" y="606"/>
                    </a:lnTo>
                    <a:lnTo>
                      <a:pt x="67" y="531"/>
                    </a:lnTo>
                    <a:lnTo>
                      <a:pt x="48" y="447"/>
                    </a:lnTo>
                    <a:lnTo>
                      <a:pt x="47" y="417"/>
                    </a:lnTo>
                    <a:lnTo>
                      <a:pt x="716" y="417"/>
                    </a:lnTo>
                    <a:lnTo>
                      <a:pt x="706" y="410"/>
                    </a:lnTo>
                    <a:lnTo>
                      <a:pt x="688" y="405"/>
                    </a:lnTo>
                    <a:lnTo>
                      <a:pt x="47" y="405"/>
                    </a:lnTo>
                    <a:lnTo>
                      <a:pt x="48" y="384"/>
                    </a:lnTo>
                    <a:lnTo>
                      <a:pt x="57" y="323"/>
                    </a:lnTo>
                    <a:lnTo>
                      <a:pt x="77" y="266"/>
                    </a:lnTo>
                    <a:lnTo>
                      <a:pt x="106" y="212"/>
                    </a:lnTo>
                    <a:lnTo>
                      <a:pt x="144" y="163"/>
                    </a:lnTo>
                    <a:lnTo>
                      <a:pt x="194" y="120"/>
                    </a:lnTo>
                    <a:lnTo>
                      <a:pt x="247" y="87"/>
                    </a:lnTo>
                    <a:lnTo>
                      <a:pt x="302" y="63"/>
                    </a:lnTo>
                    <a:lnTo>
                      <a:pt x="380" y="48"/>
                    </a:lnTo>
                    <a:lnTo>
                      <a:pt x="399" y="47"/>
                    </a:lnTo>
                    <a:lnTo>
                      <a:pt x="600" y="47"/>
                    </a:lnTo>
                    <a:lnTo>
                      <a:pt x="593" y="43"/>
                    </a:lnTo>
                    <a:lnTo>
                      <a:pt x="537" y="20"/>
                    </a:lnTo>
                    <a:lnTo>
                      <a:pt x="460" y="3"/>
                    </a:lnTo>
                    <a:lnTo>
                      <a:pt x="421" y="0"/>
                    </a:lnTo>
                    <a:lnTo>
                      <a:pt x="411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" name="Freeform 876"/>
              <p:cNvSpPr>
                <a:spLocks/>
              </p:cNvSpPr>
              <p:nvPr/>
            </p:nvSpPr>
            <p:spPr bwMode="auto">
              <a:xfrm>
                <a:off x="5968" y="976"/>
                <a:ext cx="823" cy="823"/>
              </a:xfrm>
              <a:custGeom>
                <a:avLst/>
                <a:gdLst>
                  <a:gd name="T0" fmla="+- 0 6568 5968"/>
                  <a:gd name="T1" fmla="*/ T0 w 823"/>
                  <a:gd name="T2" fmla="+- 0 1023 976"/>
                  <a:gd name="T3" fmla="*/ 1023 h 823"/>
                  <a:gd name="T4" fmla="+- 0 6367 5968"/>
                  <a:gd name="T5" fmla="*/ T4 w 823"/>
                  <a:gd name="T6" fmla="+- 0 1023 976"/>
                  <a:gd name="T7" fmla="*/ 1023 h 823"/>
                  <a:gd name="T8" fmla="+- 0 6390 5968"/>
                  <a:gd name="T9" fmla="*/ T8 w 823"/>
                  <a:gd name="T10" fmla="+- 0 1023 976"/>
                  <a:gd name="T11" fmla="*/ 1023 h 823"/>
                  <a:gd name="T12" fmla="+- 0 6412 5968"/>
                  <a:gd name="T13" fmla="*/ T12 w 823"/>
                  <a:gd name="T14" fmla="+- 0 1025 976"/>
                  <a:gd name="T15" fmla="*/ 1025 h 823"/>
                  <a:gd name="T16" fmla="+- 0 6474 5968"/>
                  <a:gd name="T17" fmla="*/ T16 w 823"/>
                  <a:gd name="T18" fmla="+- 0 1036 976"/>
                  <a:gd name="T19" fmla="*/ 1036 h 823"/>
                  <a:gd name="T20" fmla="+- 0 6531 5968"/>
                  <a:gd name="T21" fmla="*/ T20 w 823"/>
                  <a:gd name="T22" fmla="+- 0 1056 976"/>
                  <a:gd name="T23" fmla="*/ 1056 h 823"/>
                  <a:gd name="T24" fmla="+- 0 6599 5968"/>
                  <a:gd name="T25" fmla="*/ T24 w 823"/>
                  <a:gd name="T26" fmla="+- 0 1096 976"/>
                  <a:gd name="T27" fmla="*/ 1096 h 823"/>
                  <a:gd name="T28" fmla="+- 0 6645 5968"/>
                  <a:gd name="T29" fmla="*/ T28 w 823"/>
                  <a:gd name="T30" fmla="+- 0 1138 976"/>
                  <a:gd name="T31" fmla="*/ 1138 h 823"/>
                  <a:gd name="T32" fmla="+- 0 6684 5968"/>
                  <a:gd name="T33" fmla="*/ T32 w 823"/>
                  <a:gd name="T34" fmla="+- 0 1189 976"/>
                  <a:gd name="T35" fmla="*/ 1189 h 823"/>
                  <a:gd name="T36" fmla="+- 0 6714 5968"/>
                  <a:gd name="T37" fmla="*/ T36 w 823"/>
                  <a:gd name="T38" fmla="+- 0 1243 976"/>
                  <a:gd name="T39" fmla="*/ 1243 h 823"/>
                  <a:gd name="T40" fmla="+- 0 6738 5968"/>
                  <a:gd name="T41" fmla="*/ T40 w 823"/>
                  <a:gd name="T42" fmla="+- 0 1319 976"/>
                  <a:gd name="T43" fmla="*/ 1319 h 823"/>
                  <a:gd name="T44" fmla="+- 0 6744 5968"/>
                  <a:gd name="T45" fmla="*/ T44 w 823"/>
                  <a:gd name="T46" fmla="+- 0 1378 976"/>
                  <a:gd name="T47" fmla="*/ 1378 h 823"/>
                  <a:gd name="T48" fmla="+- 0 6744 5968"/>
                  <a:gd name="T49" fmla="*/ T48 w 823"/>
                  <a:gd name="T50" fmla="+- 0 1381 976"/>
                  <a:gd name="T51" fmla="*/ 1381 h 823"/>
                  <a:gd name="T52" fmla="+- 0 6733 5968"/>
                  <a:gd name="T53" fmla="*/ T52 w 823"/>
                  <a:gd name="T54" fmla="+- 0 1469 976"/>
                  <a:gd name="T55" fmla="*/ 1469 h 823"/>
                  <a:gd name="T56" fmla="+- 0 6703 5968"/>
                  <a:gd name="T57" fmla="*/ T56 w 823"/>
                  <a:gd name="T58" fmla="+- 0 1552 976"/>
                  <a:gd name="T59" fmla="*/ 1552 h 823"/>
                  <a:gd name="T60" fmla="+- 0 6656 5968"/>
                  <a:gd name="T61" fmla="*/ T60 w 823"/>
                  <a:gd name="T62" fmla="+- 0 1623 976"/>
                  <a:gd name="T63" fmla="*/ 1623 h 823"/>
                  <a:gd name="T64" fmla="+- 0 6595 5968"/>
                  <a:gd name="T65" fmla="*/ T64 w 823"/>
                  <a:gd name="T66" fmla="+- 0 1681 976"/>
                  <a:gd name="T67" fmla="*/ 1681 h 823"/>
                  <a:gd name="T68" fmla="+- 0 6521 5968"/>
                  <a:gd name="T69" fmla="*/ T68 w 823"/>
                  <a:gd name="T70" fmla="+- 0 1723 976"/>
                  <a:gd name="T71" fmla="*/ 1723 h 823"/>
                  <a:gd name="T72" fmla="+- 0 6438 5968"/>
                  <a:gd name="T73" fmla="*/ T72 w 823"/>
                  <a:gd name="T74" fmla="+- 0 1747 976"/>
                  <a:gd name="T75" fmla="*/ 1747 h 823"/>
                  <a:gd name="T76" fmla="+- 0 6379 5968"/>
                  <a:gd name="T77" fmla="*/ T76 w 823"/>
                  <a:gd name="T78" fmla="+- 0 1752 976"/>
                  <a:gd name="T79" fmla="*/ 1752 h 823"/>
                  <a:gd name="T80" fmla="+- 0 6570 5968"/>
                  <a:gd name="T81" fmla="*/ T80 w 823"/>
                  <a:gd name="T82" fmla="+- 0 1752 976"/>
                  <a:gd name="T83" fmla="*/ 1752 h 823"/>
                  <a:gd name="T84" fmla="+- 0 6622 5968"/>
                  <a:gd name="T85" fmla="*/ T84 w 823"/>
                  <a:gd name="T86" fmla="+- 0 1719 976"/>
                  <a:gd name="T87" fmla="*/ 1719 h 823"/>
                  <a:gd name="T88" fmla="+- 0 6670 5968"/>
                  <a:gd name="T89" fmla="*/ T88 w 823"/>
                  <a:gd name="T90" fmla="+- 0 1678 976"/>
                  <a:gd name="T91" fmla="*/ 1678 h 823"/>
                  <a:gd name="T92" fmla="+- 0 6711 5968"/>
                  <a:gd name="T93" fmla="*/ T92 w 823"/>
                  <a:gd name="T94" fmla="+- 0 1630 976"/>
                  <a:gd name="T95" fmla="*/ 1630 h 823"/>
                  <a:gd name="T96" fmla="+- 0 6745 5968"/>
                  <a:gd name="T97" fmla="*/ T96 w 823"/>
                  <a:gd name="T98" fmla="+- 0 1576 976"/>
                  <a:gd name="T99" fmla="*/ 1576 h 823"/>
                  <a:gd name="T100" fmla="+- 0 6770 5968"/>
                  <a:gd name="T101" fmla="*/ T100 w 823"/>
                  <a:gd name="T102" fmla="+- 0 1517 976"/>
                  <a:gd name="T103" fmla="*/ 1517 h 823"/>
                  <a:gd name="T104" fmla="+- 0 6785 5968"/>
                  <a:gd name="T105" fmla="*/ T104 w 823"/>
                  <a:gd name="T106" fmla="+- 0 1454 976"/>
                  <a:gd name="T107" fmla="*/ 1454 h 823"/>
                  <a:gd name="T108" fmla="+- 0 6791 5968"/>
                  <a:gd name="T109" fmla="*/ T108 w 823"/>
                  <a:gd name="T110" fmla="+- 0 1387 976"/>
                  <a:gd name="T111" fmla="*/ 1387 h 823"/>
                  <a:gd name="T112" fmla="+- 0 6790 5968"/>
                  <a:gd name="T113" fmla="*/ T112 w 823"/>
                  <a:gd name="T114" fmla="+- 0 1366 976"/>
                  <a:gd name="T115" fmla="*/ 1366 h 823"/>
                  <a:gd name="T116" fmla="+- 0 6783 5968"/>
                  <a:gd name="T117" fmla="*/ T116 w 823"/>
                  <a:gd name="T118" fmla="+- 0 1305 976"/>
                  <a:gd name="T119" fmla="*/ 1305 h 823"/>
                  <a:gd name="T120" fmla="+- 0 6766 5968"/>
                  <a:gd name="T121" fmla="*/ T120 w 823"/>
                  <a:gd name="T122" fmla="+- 0 1246 976"/>
                  <a:gd name="T123" fmla="*/ 1246 h 823"/>
                  <a:gd name="T124" fmla="+- 0 6741 5968"/>
                  <a:gd name="T125" fmla="*/ T124 w 823"/>
                  <a:gd name="T126" fmla="+- 0 1191 976"/>
                  <a:gd name="T127" fmla="*/ 1191 h 823"/>
                  <a:gd name="T128" fmla="+- 0 6708 5968"/>
                  <a:gd name="T129" fmla="*/ T128 w 823"/>
                  <a:gd name="T130" fmla="+- 0 1139 976"/>
                  <a:gd name="T131" fmla="*/ 1139 h 823"/>
                  <a:gd name="T132" fmla="+- 0 6665 5968"/>
                  <a:gd name="T133" fmla="*/ T132 w 823"/>
                  <a:gd name="T134" fmla="+- 0 1092 976"/>
                  <a:gd name="T135" fmla="*/ 1092 h 823"/>
                  <a:gd name="T136" fmla="+- 0 6614 5968"/>
                  <a:gd name="T137" fmla="*/ T136 w 823"/>
                  <a:gd name="T138" fmla="+- 0 1051 976"/>
                  <a:gd name="T139" fmla="*/ 1051 h 823"/>
                  <a:gd name="T140" fmla="+- 0 6579 5968"/>
                  <a:gd name="T141" fmla="*/ T140 w 823"/>
                  <a:gd name="T142" fmla="+- 0 1028 976"/>
                  <a:gd name="T143" fmla="*/ 1028 h 823"/>
                  <a:gd name="T144" fmla="+- 0 6568 5968"/>
                  <a:gd name="T145" fmla="*/ T144 w 823"/>
                  <a:gd name="T146" fmla="+- 0 1023 976"/>
                  <a:gd name="T147" fmla="*/ 1023 h 82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</a:cxnLst>
                <a:rect l="0" t="0" r="r" b="b"/>
                <a:pathLst>
                  <a:path w="823" h="823">
                    <a:moveTo>
                      <a:pt x="600" y="47"/>
                    </a:moveTo>
                    <a:lnTo>
                      <a:pt x="399" y="47"/>
                    </a:lnTo>
                    <a:lnTo>
                      <a:pt x="422" y="47"/>
                    </a:lnTo>
                    <a:lnTo>
                      <a:pt x="444" y="49"/>
                    </a:lnTo>
                    <a:lnTo>
                      <a:pt x="506" y="60"/>
                    </a:lnTo>
                    <a:lnTo>
                      <a:pt x="563" y="80"/>
                    </a:lnTo>
                    <a:lnTo>
                      <a:pt x="631" y="120"/>
                    </a:lnTo>
                    <a:lnTo>
                      <a:pt x="677" y="162"/>
                    </a:lnTo>
                    <a:lnTo>
                      <a:pt x="716" y="213"/>
                    </a:lnTo>
                    <a:lnTo>
                      <a:pt x="746" y="267"/>
                    </a:lnTo>
                    <a:lnTo>
                      <a:pt x="770" y="343"/>
                    </a:lnTo>
                    <a:lnTo>
                      <a:pt x="776" y="402"/>
                    </a:lnTo>
                    <a:lnTo>
                      <a:pt x="776" y="405"/>
                    </a:lnTo>
                    <a:lnTo>
                      <a:pt x="765" y="493"/>
                    </a:lnTo>
                    <a:lnTo>
                      <a:pt x="735" y="576"/>
                    </a:lnTo>
                    <a:lnTo>
                      <a:pt x="688" y="647"/>
                    </a:lnTo>
                    <a:lnTo>
                      <a:pt x="627" y="705"/>
                    </a:lnTo>
                    <a:lnTo>
                      <a:pt x="553" y="747"/>
                    </a:lnTo>
                    <a:lnTo>
                      <a:pt x="470" y="771"/>
                    </a:lnTo>
                    <a:lnTo>
                      <a:pt x="411" y="776"/>
                    </a:lnTo>
                    <a:lnTo>
                      <a:pt x="602" y="776"/>
                    </a:lnTo>
                    <a:lnTo>
                      <a:pt x="654" y="743"/>
                    </a:lnTo>
                    <a:lnTo>
                      <a:pt x="702" y="702"/>
                    </a:lnTo>
                    <a:lnTo>
                      <a:pt x="743" y="654"/>
                    </a:lnTo>
                    <a:lnTo>
                      <a:pt x="777" y="600"/>
                    </a:lnTo>
                    <a:lnTo>
                      <a:pt x="802" y="541"/>
                    </a:lnTo>
                    <a:lnTo>
                      <a:pt x="817" y="478"/>
                    </a:lnTo>
                    <a:lnTo>
                      <a:pt x="823" y="411"/>
                    </a:lnTo>
                    <a:lnTo>
                      <a:pt x="822" y="390"/>
                    </a:lnTo>
                    <a:lnTo>
                      <a:pt x="815" y="329"/>
                    </a:lnTo>
                    <a:lnTo>
                      <a:pt x="798" y="270"/>
                    </a:lnTo>
                    <a:lnTo>
                      <a:pt x="773" y="215"/>
                    </a:lnTo>
                    <a:lnTo>
                      <a:pt x="740" y="163"/>
                    </a:lnTo>
                    <a:lnTo>
                      <a:pt x="697" y="116"/>
                    </a:lnTo>
                    <a:lnTo>
                      <a:pt x="646" y="75"/>
                    </a:lnTo>
                    <a:lnTo>
                      <a:pt x="611" y="52"/>
                    </a:lnTo>
                    <a:lnTo>
                      <a:pt x="600" y="47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" name="Freeform 875"/>
              <p:cNvSpPr>
                <a:spLocks/>
              </p:cNvSpPr>
              <p:nvPr/>
            </p:nvSpPr>
            <p:spPr bwMode="auto">
              <a:xfrm>
                <a:off x="5968" y="976"/>
                <a:ext cx="823" cy="823"/>
              </a:xfrm>
              <a:custGeom>
                <a:avLst/>
                <a:gdLst>
                  <a:gd name="T0" fmla="+- 0 6684 5968"/>
                  <a:gd name="T1" fmla="*/ T0 w 823"/>
                  <a:gd name="T2" fmla="+- 0 1393 976"/>
                  <a:gd name="T3" fmla="*/ 1393 h 823"/>
                  <a:gd name="T4" fmla="+- 0 6451 5968"/>
                  <a:gd name="T5" fmla="*/ T4 w 823"/>
                  <a:gd name="T6" fmla="+- 0 1393 976"/>
                  <a:gd name="T7" fmla="*/ 1393 h 823"/>
                  <a:gd name="T8" fmla="+- 0 6438 5968"/>
                  <a:gd name="T9" fmla="*/ T8 w 823"/>
                  <a:gd name="T10" fmla="+- 0 1408 976"/>
                  <a:gd name="T11" fmla="*/ 1408 h 823"/>
                  <a:gd name="T12" fmla="+- 0 6429 5968"/>
                  <a:gd name="T13" fmla="*/ T12 w 823"/>
                  <a:gd name="T14" fmla="+- 0 1426 976"/>
                  <a:gd name="T15" fmla="*/ 1426 h 823"/>
                  <a:gd name="T16" fmla="+- 0 6425 5968"/>
                  <a:gd name="T17" fmla="*/ T16 w 823"/>
                  <a:gd name="T18" fmla="+- 0 1447 976"/>
                  <a:gd name="T19" fmla="*/ 1447 h 823"/>
                  <a:gd name="T20" fmla="+- 0 6428 5968"/>
                  <a:gd name="T21" fmla="*/ T20 w 823"/>
                  <a:gd name="T22" fmla="+- 0 1472 976"/>
                  <a:gd name="T23" fmla="*/ 1472 h 823"/>
                  <a:gd name="T24" fmla="+- 0 6438 5968"/>
                  <a:gd name="T25" fmla="*/ T24 w 823"/>
                  <a:gd name="T26" fmla="+- 0 1493 976"/>
                  <a:gd name="T27" fmla="*/ 1493 h 823"/>
                  <a:gd name="T28" fmla="+- 0 6452 5968"/>
                  <a:gd name="T29" fmla="*/ T28 w 823"/>
                  <a:gd name="T30" fmla="+- 0 1509 976"/>
                  <a:gd name="T31" fmla="*/ 1509 h 823"/>
                  <a:gd name="T32" fmla="+- 0 6470 5968"/>
                  <a:gd name="T33" fmla="*/ T32 w 823"/>
                  <a:gd name="T34" fmla="+- 0 1519 976"/>
                  <a:gd name="T35" fmla="*/ 1519 h 823"/>
                  <a:gd name="T36" fmla="+- 0 6652 5968"/>
                  <a:gd name="T37" fmla="*/ T36 w 823"/>
                  <a:gd name="T38" fmla="+- 0 1521 976"/>
                  <a:gd name="T39" fmla="*/ 1521 h 823"/>
                  <a:gd name="T40" fmla="+- 0 6672 5968"/>
                  <a:gd name="T41" fmla="*/ T40 w 823"/>
                  <a:gd name="T42" fmla="+- 0 1517 976"/>
                  <a:gd name="T43" fmla="*/ 1517 h 823"/>
                  <a:gd name="T44" fmla="+- 0 6690 5968"/>
                  <a:gd name="T45" fmla="*/ T44 w 823"/>
                  <a:gd name="T46" fmla="+- 0 1505 976"/>
                  <a:gd name="T47" fmla="*/ 1505 h 823"/>
                  <a:gd name="T48" fmla="+- 0 6699 5968"/>
                  <a:gd name="T49" fmla="*/ T48 w 823"/>
                  <a:gd name="T50" fmla="+- 0 1493 976"/>
                  <a:gd name="T51" fmla="*/ 1493 h 823"/>
                  <a:gd name="T52" fmla="+- 0 6485 5968"/>
                  <a:gd name="T53" fmla="*/ T52 w 823"/>
                  <a:gd name="T54" fmla="+- 0 1493 976"/>
                  <a:gd name="T55" fmla="*/ 1493 h 823"/>
                  <a:gd name="T56" fmla="+- 0 6467 5968"/>
                  <a:gd name="T57" fmla="*/ T56 w 823"/>
                  <a:gd name="T58" fmla="+- 0 1486 976"/>
                  <a:gd name="T59" fmla="*/ 1486 h 823"/>
                  <a:gd name="T60" fmla="+- 0 6455 5968"/>
                  <a:gd name="T61" fmla="*/ T60 w 823"/>
                  <a:gd name="T62" fmla="+- 0 1467 976"/>
                  <a:gd name="T63" fmla="*/ 1467 h 823"/>
                  <a:gd name="T64" fmla="+- 0 6457 5968"/>
                  <a:gd name="T65" fmla="*/ T64 w 823"/>
                  <a:gd name="T66" fmla="+- 0 1437 976"/>
                  <a:gd name="T67" fmla="*/ 1437 h 823"/>
                  <a:gd name="T68" fmla="+- 0 6466 5968"/>
                  <a:gd name="T69" fmla="*/ T68 w 823"/>
                  <a:gd name="T70" fmla="+- 0 1418 976"/>
                  <a:gd name="T71" fmla="*/ 1418 h 823"/>
                  <a:gd name="T72" fmla="+- 0 6480 5968"/>
                  <a:gd name="T73" fmla="*/ T72 w 823"/>
                  <a:gd name="T74" fmla="+- 0 1410 976"/>
                  <a:gd name="T75" fmla="*/ 1410 h 823"/>
                  <a:gd name="T76" fmla="+- 0 6697 5968"/>
                  <a:gd name="T77" fmla="*/ T76 w 823"/>
                  <a:gd name="T78" fmla="+- 0 1409 976"/>
                  <a:gd name="T79" fmla="*/ 1409 h 823"/>
                  <a:gd name="T80" fmla="+- 0 6689 5968"/>
                  <a:gd name="T81" fmla="*/ T80 w 823"/>
                  <a:gd name="T82" fmla="+- 0 1397 976"/>
                  <a:gd name="T83" fmla="*/ 1397 h 823"/>
                  <a:gd name="T84" fmla="+- 0 6684 5968"/>
                  <a:gd name="T85" fmla="*/ T84 w 823"/>
                  <a:gd name="T86" fmla="+- 0 1393 976"/>
                  <a:gd name="T87" fmla="*/ 1393 h 82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</a:cxnLst>
                <a:rect l="0" t="0" r="r" b="b"/>
                <a:pathLst>
                  <a:path w="823" h="823">
                    <a:moveTo>
                      <a:pt x="716" y="417"/>
                    </a:moveTo>
                    <a:lnTo>
                      <a:pt x="483" y="417"/>
                    </a:lnTo>
                    <a:lnTo>
                      <a:pt x="470" y="432"/>
                    </a:lnTo>
                    <a:lnTo>
                      <a:pt x="461" y="450"/>
                    </a:lnTo>
                    <a:lnTo>
                      <a:pt x="457" y="471"/>
                    </a:lnTo>
                    <a:lnTo>
                      <a:pt x="460" y="496"/>
                    </a:lnTo>
                    <a:lnTo>
                      <a:pt x="470" y="517"/>
                    </a:lnTo>
                    <a:lnTo>
                      <a:pt x="484" y="533"/>
                    </a:lnTo>
                    <a:lnTo>
                      <a:pt x="502" y="543"/>
                    </a:lnTo>
                    <a:lnTo>
                      <a:pt x="684" y="545"/>
                    </a:lnTo>
                    <a:lnTo>
                      <a:pt x="704" y="541"/>
                    </a:lnTo>
                    <a:lnTo>
                      <a:pt x="722" y="529"/>
                    </a:lnTo>
                    <a:lnTo>
                      <a:pt x="731" y="517"/>
                    </a:lnTo>
                    <a:lnTo>
                      <a:pt x="517" y="517"/>
                    </a:lnTo>
                    <a:lnTo>
                      <a:pt x="499" y="510"/>
                    </a:lnTo>
                    <a:lnTo>
                      <a:pt x="487" y="491"/>
                    </a:lnTo>
                    <a:lnTo>
                      <a:pt x="489" y="461"/>
                    </a:lnTo>
                    <a:lnTo>
                      <a:pt x="498" y="442"/>
                    </a:lnTo>
                    <a:lnTo>
                      <a:pt x="512" y="434"/>
                    </a:lnTo>
                    <a:lnTo>
                      <a:pt x="729" y="433"/>
                    </a:lnTo>
                    <a:lnTo>
                      <a:pt x="721" y="421"/>
                    </a:lnTo>
                    <a:lnTo>
                      <a:pt x="716" y="417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" name="Freeform 874"/>
              <p:cNvSpPr>
                <a:spLocks/>
              </p:cNvSpPr>
              <p:nvPr/>
            </p:nvSpPr>
            <p:spPr bwMode="auto">
              <a:xfrm>
                <a:off x="5968" y="976"/>
                <a:ext cx="823" cy="823"/>
              </a:xfrm>
              <a:custGeom>
                <a:avLst/>
                <a:gdLst>
                  <a:gd name="T0" fmla="+- 0 6697 5968"/>
                  <a:gd name="T1" fmla="*/ T0 w 823"/>
                  <a:gd name="T2" fmla="+- 0 1409 976"/>
                  <a:gd name="T3" fmla="*/ 1409 h 823"/>
                  <a:gd name="T4" fmla="+- 0 6652 5968"/>
                  <a:gd name="T5" fmla="*/ T4 w 823"/>
                  <a:gd name="T6" fmla="+- 0 1409 976"/>
                  <a:gd name="T7" fmla="*/ 1409 h 823"/>
                  <a:gd name="T8" fmla="+- 0 6670 5968"/>
                  <a:gd name="T9" fmla="*/ T8 w 823"/>
                  <a:gd name="T10" fmla="+- 0 1416 976"/>
                  <a:gd name="T11" fmla="*/ 1416 h 823"/>
                  <a:gd name="T12" fmla="+- 0 6682 5968"/>
                  <a:gd name="T13" fmla="*/ T12 w 823"/>
                  <a:gd name="T14" fmla="+- 0 1435 976"/>
                  <a:gd name="T15" fmla="*/ 1435 h 823"/>
                  <a:gd name="T16" fmla="+- 0 6680 5968"/>
                  <a:gd name="T17" fmla="*/ T16 w 823"/>
                  <a:gd name="T18" fmla="+- 0 1465 976"/>
                  <a:gd name="T19" fmla="*/ 1465 h 823"/>
                  <a:gd name="T20" fmla="+- 0 6671 5968"/>
                  <a:gd name="T21" fmla="*/ T20 w 823"/>
                  <a:gd name="T22" fmla="+- 0 1484 976"/>
                  <a:gd name="T23" fmla="*/ 1484 h 823"/>
                  <a:gd name="T24" fmla="+- 0 6657 5968"/>
                  <a:gd name="T25" fmla="*/ T24 w 823"/>
                  <a:gd name="T26" fmla="+- 0 1492 976"/>
                  <a:gd name="T27" fmla="*/ 1492 h 823"/>
                  <a:gd name="T28" fmla="+- 0 6485 5968"/>
                  <a:gd name="T29" fmla="*/ T28 w 823"/>
                  <a:gd name="T30" fmla="+- 0 1493 976"/>
                  <a:gd name="T31" fmla="*/ 1493 h 823"/>
                  <a:gd name="T32" fmla="+- 0 6699 5968"/>
                  <a:gd name="T33" fmla="*/ T32 w 823"/>
                  <a:gd name="T34" fmla="+- 0 1493 976"/>
                  <a:gd name="T35" fmla="*/ 1493 h 823"/>
                  <a:gd name="T36" fmla="+- 0 6703 5968"/>
                  <a:gd name="T37" fmla="*/ T36 w 823"/>
                  <a:gd name="T38" fmla="+- 0 1488 976"/>
                  <a:gd name="T39" fmla="*/ 1488 h 823"/>
                  <a:gd name="T40" fmla="+- 0 6711 5968"/>
                  <a:gd name="T41" fmla="*/ T40 w 823"/>
                  <a:gd name="T42" fmla="+- 0 1466 976"/>
                  <a:gd name="T43" fmla="*/ 1466 h 823"/>
                  <a:gd name="T44" fmla="+- 0 6708 5968"/>
                  <a:gd name="T45" fmla="*/ T44 w 823"/>
                  <a:gd name="T46" fmla="+- 0 1438 976"/>
                  <a:gd name="T47" fmla="*/ 1438 h 823"/>
                  <a:gd name="T48" fmla="+- 0 6701 5968"/>
                  <a:gd name="T49" fmla="*/ T48 w 823"/>
                  <a:gd name="T50" fmla="+- 0 1415 976"/>
                  <a:gd name="T51" fmla="*/ 1415 h 823"/>
                  <a:gd name="T52" fmla="+- 0 6697 5968"/>
                  <a:gd name="T53" fmla="*/ T52 w 823"/>
                  <a:gd name="T54" fmla="+- 0 1409 976"/>
                  <a:gd name="T55" fmla="*/ 1409 h 82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</a:cxnLst>
                <a:rect l="0" t="0" r="r" b="b"/>
                <a:pathLst>
                  <a:path w="823" h="823">
                    <a:moveTo>
                      <a:pt x="729" y="433"/>
                    </a:moveTo>
                    <a:lnTo>
                      <a:pt x="684" y="433"/>
                    </a:lnTo>
                    <a:lnTo>
                      <a:pt x="702" y="440"/>
                    </a:lnTo>
                    <a:lnTo>
                      <a:pt x="714" y="459"/>
                    </a:lnTo>
                    <a:lnTo>
                      <a:pt x="712" y="489"/>
                    </a:lnTo>
                    <a:lnTo>
                      <a:pt x="703" y="508"/>
                    </a:lnTo>
                    <a:lnTo>
                      <a:pt x="689" y="516"/>
                    </a:lnTo>
                    <a:lnTo>
                      <a:pt x="517" y="517"/>
                    </a:lnTo>
                    <a:lnTo>
                      <a:pt x="731" y="517"/>
                    </a:lnTo>
                    <a:lnTo>
                      <a:pt x="735" y="512"/>
                    </a:lnTo>
                    <a:lnTo>
                      <a:pt x="743" y="490"/>
                    </a:lnTo>
                    <a:lnTo>
                      <a:pt x="740" y="462"/>
                    </a:lnTo>
                    <a:lnTo>
                      <a:pt x="733" y="439"/>
                    </a:lnTo>
                    <a:lnTo>
                      <a:pt x="729" y="433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8" name="Group 870"/>
            <p:cNvGrpSpPr>
              <a:grpSpLocks/>
            </p:cNvGrpSpPr>
            <p:nvPr/>
          </p:nvGrpSpPr>
          <p:grpSpPr bwMode="auto">
            <a:xfrm>
              <a:off x="6429" y="1244"/>
              <a:ext cx="185" cy="118"/>
              <a:chOff x="6429" y="1244"/>
              <a:chExt cx="185" cy="118"/>
            </a:xfrm>
          </p:grpSpPr>
          <p:sp>
            <p:nvSpPr>
              <p:cNvPr id="25" name="Freeform 872"/>
              <p:cNvSpPr>
                <a:spLocks/>
              </p:cNvSpPr>
              <p:nvPr/>
            </p:nvSpPr>
            <p:spPr bwMode="auto">
              <a:xfrm>
                <a:off x="6429" y="1244"/>
                <a:ext cx="185" cy="118"/>
              </a:xfrm>
              <a:custGeom>
                <a:avLst/>
                <a:gdLst>
                  <a:gd name="T0" fmla="+- 0 6565 6429"/>
                  <a:gd name="T1" fmla="*/ T0 w 185"/>
                  <a:gd name="T2" fmla="+- 0 1244 1244"/>
                  <a:gd name="T3" fmla="*/ 1244 h 118"/>
                  <a:gd name="T4" fmla="+- 0 6476 6429"/>
                  <a:gd name="T5" fmla="*/ T4 w 185"/>
                  <a:gd name="T6" fmla="+- 0 1244 1244"/>
                  <a:gd name="T7" fmla="*/ 1244 h 118"/>
                  <a:gd name="T8" fmla="+- 0 6456 6429"/>
                  <a:gd name="T9" fmla="*/ T8 w 185"/>
                  <a:gd name="T10" fmla="+- 0 1249 1244"/>
                  <a:gd name="T11" fmla="*/ 1249 h 118"/>
                  <a:gd name="T12" fmla="+- 0 6439 6429"/>
                  <a:gd name="T13" fmla="*/ T12 w 185"/>
                  <a:gd name="T14" fmla="+- 0 1262 1244"/>
                  <a:gd name="T15" fmla="*/ 1262 h 118"/>
                  <a:gd name="T16" fmla="+- 0 6429 6429"/>
                  <a:gd name="T17" fmla="*/ T16 w 185"/>
                  <a:gd name="T18" fmla="+- 0 1282 1244"/>
                  <a:gd name="T19" fmla="*/ 1282 h 118"/>
                  <a:gd name="T20" fmla="+- 0 6430 6429"/>
                  <a:gd name="T21" fmla="*/ T20 w 185"/>
                  <a:gd name="T22" fmla="+- 0 1311 1244"/>
                  <a:gd name="T23" fmla="*/ 1311 h 118"/>
                  <a:gd name="T24" fmla="+- 0 6436 6429"/>
                  <a:gd name="T25" fmla="*/ T24 w 185"/>
                  <a:gd name="T26" fmla="+- 0 1334 1244"/>
                  <a:gd name="T27" fmla="*/ 1334 h 118"/>
                  <a:gd name="T28" fmla="+- 0 6448 6429"/>
                  <a:gd name="T29" fmla="*/ T28 w 185"/>
                  <a:gd name="T30" fmla="+- 0 1350 1244"/>
                  <a:gd name="T31" fmla="*/ 1350 h 118"/>
                  <a:gd name="T32" fmla="+- 0 6462 6429"/>
                  <a:gd name="T33" fmla="*/ T32 w 185"/>
                  <a:gd name="T34" fmla="+- 0 1359 1244"/>
                  <a:gd name="T35" fmla="*/ 1359 h 118"/>
                  <a:gd name="T36" fmla="+- 0 6565 6429"/>
                  <a:gd name="T37" fmla="*/ T36 w 185"/>
                  <a:gd name="T38" fmla="+- 0 1362 1244"/>
                  <a:gd name="T39" fmla="*/ 1362 h 118"/>
                  <a:gd name="T40" fmla="+- 0 6586 6429"/>
                  <a:gd name="T41" fmla="*/ T40 w 185"/>
                  <a:gd name="T42" fmla="+- 0 1357 1244"/>
                  <a:gd name="T43" fmla="*/ 1357 h 118"/>
                  <a:gd name="T44" fmla="+- 0 6602 6429"/>
                  <a:gd name="T45" fmla="*/ T44 w 185"/>
                  <a:gd name="T46" fmla="+- 0 1344 1244"/>
                  <a:gd name="T47" fmla="*/ 1344 h 118"/>
                  <a:gd name="T48" fmla="+- 0 6608 6429"/>
                  <a:gd name="T49" fmla="*/ T48 w 185"/>
                  <a:gd name="T50" fmla="+- 0 1334 1244"/>
                  <a:gd name="T51" fmla="*/ 1334 h 118"/>
                  <a:gd name="T52" fmla="+- 0 6464 6429"/>
                  <a:gd name="T53" fmla="*/ T52 w 185"/>
                  <a:gd name="T54" fmla="+- 0 1334 1244"/>
                  <a:gd name="T55" fmla="*/ 1334 h 118"/>
                  <a:gd name="T56" fmla="+- 0 6453 6429"/>
                  <a:gd name="T57" fmla="*/ T56 w 185"/>
                  <a:gd name="T58" fmla="+- 0 1320 1244"/>
                  <a:gd name="T59" fmla="*/ 1320 h 118"/>
                  <a:gd name="T60" fmla="+- 0 6453 6429"/>
                  <a:gd name="T61" fmla="*/ T60 w 185"/>
                  <a:gd name="T62" fmla="+- 0 1286 1244"/>
                  <a:gd name="T63" fmla="*/ 1286 h 118"/>
                  <a:gd name="T64" fmla="+- 0 6464 6429"/>
                  <a:gd name="T65" fmla="*/ T64 w 185"/>
                  <a:gd name="T66" fmla="+- 0 1272 1244"/>
                  <a:gd name="T67" fmla="*/ 1272 h 118"/>
                  <a:gd name="T68" fmla="+- 0 6606 6429"/>
                  <a:gd name="T69" fmla="*/ T68 w 185"/>
                  <a:gd name="T70" fmla="+- 0 1272 1244"/>
                  <a:gd name="T71" fmla="*/ 1272 h 118"/>
                  <a:gd name="T72" fmla="+- 0 6605 6429"/>
                  <a:gd name="T73" fmla="*/ T72 w 185"/>
                  <a:gd name="T74" fmla="+- 0 1272 1244"/>
                  <a:gd name="T75" fmla="*/ 1272 h 118"/>
                  <a:gd name="T76" fmla="+- 0 6594 6429"/>
                  <a:gd name="T77" fmla="*/ T76 w 185"/>
                  <a:gd name="T78" fmla="+- 0 1256 1244"/>
                  <a:gd name="T79" fmla="*/ 1256 h 118"/>
                  <a:gd name="T80" fmla="+- 0 6580 6429"/>
                  <a:gd name="T81" fmla="*/ T80 w 185"/>
                  <a:gd name="T82" fmla="+- 0 1247 1244"/>
                  <a:gd name="T83" fmla="*/ 1247 h 118"/>
                  <a:gd name="T84" fmla="+- 0 6565 6429"/>
                  <a:gd name="T85" fmla="*/ T84 w 185"/>
                  <a:gd name="T86" fmla="+- 0 1244 1244"/>
                  <a:gd name="T87" fmla="*/ 1244 h 11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</a:cxnLst>
                <a:rect l="0" t="0" r="r" b="b"/>
                <a:pathLst>
                  <a:path w="185" h="118">
                    <a:moveTo>
                      <a:pt x="136" y="0"/>
                    </a:moveTo>
                    <a:lnTo>
                      <a:pt x="47" y="0"/>
                    </a:lnTo>
                    <a:lnTo>
                      <a:pt x="27" y="5"/>
                    </a:lnTo>
                    <a:lnTo>
                      <a:pt x="10" y="18"/>
                    </a:lnTo>
                    <a:lnTo>
                      <a:pt x="0" y="38"/>
                    </a:lnTo>
                    <a:lnTo>
                      <a:pt x="1" y="67"/>
                    </a:lnTo>
                    <a:lnTo>
                      <a:pt x="7" y="90"/>
                    </a:lnTo>
                    <a:lnTo>
                      <a:pt x="19" y="106"/>
                    </a:lnTo>
                    <a:lnTo>
                      <a:pt x="33" y="115"/>
                    </a:lnTo>
                    <a:lnTo>
                      <a:pt x="136" y="118"/>
                    </a:lnTo>
                    <a:lnTo>
                      <a:pt x="157" y="113"/>
                    </a:lnTo>
                    <a:lnTo>
                      <a:pt x="173" y="100"/>
                    </a:lnTo>
                    <a:lnTo>
                      <a:pt x="179" y="90"/>
                    </a:lnTo>
                    <a:lnTo>
                      <a:pt x="35" y="90"/>
                    </a:lnTo>
                    <a:lnTo>
                      <a:pt x="24" y="76"/>
                    </a:lnTo>
                    <a:lnTo>
                      <a:pt x="24" y="42"/>
                    </a:lnTo>
                    <a:lnTo>
                      <a:pt x="35" y="28"/>
                    </a:lnTo>
                    <a:lnTo>
                      <a:pt x="177" y="28"/>
                    </a:lnTo>
                    <a:lnTo>
                      <a:pt x="176" y="28"/>
                    </a:lnTo>
                    <a:lnTo>
                      <a:pt x="165" y="12"/>
                    </a:lnTo>
                    <a:lnTo>
                      <a:pt x="151" y="3"/>
                    </a:lnTo>
                    <a:lnTo>
                      <a:pt x="136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6" name="Freeform 871"/>
              <p:cNvSpPr>
                <a:spLocks/>
              </p:cNvSpPr>
              <p:nvPr/>
            </p:nvSpPr>
            <p:spPr bwMode="auto">
              <a:xfrm>
                <a:off x="6429" y="1244"/>
                <a:ext cx="185" cy="118"/>
              </a:xfrm>
              <a:custGeom>
                <a:avLst/>
                <a:gdLst>
                  <a:gd name="T0" fmla="+- 0 6606 6429"/>
                  <a:gd name="T1" fmla="*/ T0 w 185"/>
                  <a:gd name="T2" fmla="+- 0 1272 1244"/>
                  <a:gd name="T3" fmla="*/ 1272 h 118"/>
                  <a:gd name="T4" fmla="+- 0 6578 6429"/>
                  <a:gd name="T5" fmla="*/ T4 w 185"/>
                  <a:gd name="T6" fmla="+- 0 1272 1244"/>
                  <a:gd name="T7" fmla="*/ 1272 h 118"/>
                  <a:gd name="T8" fmla="+- 0 6589 6429"/>
                  <a:gd name="T9" fmla="*/ T8 w 185"/>
                  <a:gd name="T10" fmla="+- 0 1286 1244"/>
                  <a:gd name="T11" fmla="*/ 1286 h 118"/>
                  <a:gd name="T12" fmla="+- 0 6589 6429"/>
                  <a:gd name="T13" fmla="*/ T12 w 185"/>
                  <a:gd name="T14" fmla="+- 0 1320 1244"/>
                  <a:gd name="T15" fmla="*/ 1320 h 118"/>
                  <a:gd name="T16" fmla="+- 0 6578 6429"/>
                  <a:gd name="T17" fmla="*/ T16 w 185"/>
                  <a:gd name="T18" fmla="+- 0 1334 1244"/>
                  <a:gd name="T19" fmla="*/ 1334 h 118"/>
                  <a:gd name="T20" fmla="+- 0 6608 6429"/>
                  <a:gd name="T21" fmla="*/ T20 w 185"/>
                  <a:gd name="T22" fmla="+- 0 1334 1244"/>
                  <a:gd name="T23" fmla="*/ 1334 h 118"/>
                  <a:gd name="T24" fmla="+- 0 6613 6429"/>
                  <a:gd name="T25" fmla="*/ T24 w 185"/>
                  <a:gd name="T26" fmla="+- 0 1324 1244"/>
                  <a:gd name="T27" fmla="*/ 1324 h 118"/>
                  <a:gd name="T28" fmla="+- 0 6612 6429"/>
                  <a:gd name="T29" fmla="*/ T28 w 185"/>
                  <a:gd name="T30" fmla="+- 0 1295 1244"/>
                  <a:gd name="T31" fmla="*/ 1295 h 118"/>
                  <a:gd name="T32" fmla="+- 0 6606 6429"/>
                  <a:gd name="T33" fmla="*/ T32 w 185"/>
                  <a:gd name="T34" fmla="+- 0 1272 1244"/>
                  <a:gd name="T35" fmla="*/ 1272 h 11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</a:cxnLst>
                <a:rect l="0" t="0" r="r" b="b"/>
                <a:pathLst>
                  <a:path w="185" h="118">
                    <a:moveTo>
                      <a:pt x="177" y="28"/>
                    </a:moveTo>
                    <a:lnTo>
                      <a:pt x="149" y="28"/>
                    </a:lnTo>
                    <a:lnTo>
                      <a:pt x="160" y="42"/>
                    </a:lnTo>
                    <a:lnTo>
                      <a:pt x="160" y="76"/>
                    </a:lnTo>
                    <a:lnTo>
                      <a:pt x="149" y="90"/>
                    </a:lnTo>
                    <a:lnTo>
                      <a:pt x="179" y="90"/>
                    </a:lnTo>
                    <a:lnTo>
                      <a:pt x="184" y="80"/>
                    </a:lnTo>
                    <a:lnTo>
                      <a:pt x="183" y="51"/>
                    </a:lnTo>
                    <a:lnTo>
                      <a:pt x="177" y="28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9" name="Group 867"/>
            <p:cNvGrpSpPr>
              <a:grpSpLocks/>
            </p:cNvGrpSpPr>
            <p:nvPr/>
          </p:nvGrpSpPr>
          <p:grpSpPr bwMode="auto">
            <a:xfrm>
              <a:off x="7110" y="1382"/>
              <a:ext cx="262" cy="138"/>
              <a:chOff x="7110" y="1382"/>
              <a:chExt cx="262" cy="138"/>
            </a:xfrm>
          </p:grpSpPr>
          <p:sp>
            <p:nvSpPr>
              <p:cNvPr id="23" name="Freeform 869"/>
              <p:cNvSpPr>
                <a:spLocks/>
              </p:cNvSpPr>
              <p:nvPr/>
            </p:nvSpPr>
            <p:spPr bwMode="auto">
              <a:xfrm>
                <a:off x="7110" y="1382"/>
                <a:ext cx="262" cy="138"/>
              </a:xfrm>
              <a:custGeom>
                <a:avLst/>
                <a:gdLst>
                  <a:gd name="T0" fmla="+- 0 7141 7110"/>
                  <a:gd name="T1" fmla="*/ T0 w 262"/>
                  <a:gd name="T2" fmla="+- 0 1382 1382"/>
                  <a:gd name="T3" fmla="*/ 1382 h 138"/>
                  <a:gd name="T4" fmla="+- 0 7110 7110"/>
                  <a:gd name="T5" fmla="*/ T4 w 262"/>
                  <a:gd name="T6" fmla="+- 0 1382 1382"/>
                  <a:gd name="T7" fmla="*/ 1382 h 138"/>
                  <a:gd name="T8" fmla="+- 0 7110 7110"/>
                  <a:gd name="T9" fmla="*/ T8 w 262"/>
                  <a:gd name="T10" fmla="+- 0 1488 1382"/>
                  <a:gd name="T11" fmla="*/ 1488 h 138"/>
                  <a:gd name="T12" fmla="+- 0 7114 7110"/>
                  <a:gd name="T13" fmla="*/ T12 w 262"/>
                  <a:gd name="T14" fmla="+- 0 1499 1382"/>
                  <a:gd name="T15" fmla="*/ 1499 h 138"/>
                  <a:gd name="T16" fmla="+- 0 7131 7110"/>
                  <a:gd name="T17" fmla="*/ T16 w 262"/>
                  <a:gd name="T18" fmla="+- 0 1516 1382"/>
                  <a:gd name="T19" fmla="*/ 1516 h 138"/>
                  <a:gd name="T20" fmla="+- 0 7141 7110"/>
                  <a:gd name="T21" fmla="*/ T20 w 262"/>
                  <a:gd name="T22" fmla="+- 0 1521 1382"/>
                  <a:gd name="T23" fmla="*/ 1521 h 138"/>
                  <a:gd name="T24" fmla="+- 0 7372 7110"/>
                  <a:gd name="T25" fmla="*/ T24 w 262"/>
                  <a:gd name="T26" fmla="+- 0 1521 1382"/>
                  <a:gd name="T27" fmla="*/ 1521 h 138"/>
                  <a:gd name="T28" fmla="+- 0 7372 7110"/>
                  <a:gd name="T29" fmla="*/ T28 w 262"/>
                  <a:gd name="T30" fmla="+- 0 1491 1382"/>
                  <a:gd name="T31" fmla="*/ 1491 h 138"/>
                  <a:gd name="T32" fmla="+- 0 7146 7110"/>
                  <a:gd name="T33" fmla="*/ T32 w 262"/>
                  <a:gd name="T34" fmla="+- 0 1491 1382"/>
                  <a:gd name="T35" fmla="*/ 1491 h 138"/>
                  <a:gd name="T36" fmla="+- 0 7141 7110"/>
                  <a:gd name="T37" fmla="*/ T36 w 262"/>
                  <a:gd name="T38" fmla="+- 0 1486 1382"/>
                  <a:gd name="T39" fmla="*/ 1486 h 138"/>
                  <a:gd name="T40" fmla="+- 0 7141 7110"/>
                  <a:gd name="T41" fmla="*/ T40 w 262"/>
                  <a:gd name="T42" fmla="+- 0 1382 1382"/>
                  <a:gd name="T43" fmla="*/ 1382 h 13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</a:cxnLst>
                <a:rect l="0" t="0" r="r" b="b"/>
                <a:pathLst>
                  <a:path w="262" h="138">
                    <a:moveTo>
                      <a:pt x="31" y="0"/>
                    </a:moveTo>
                    <a:lnTo>
                      <a:pt x="0" y="0"/>
                    </a:lnTo>
                    <a:lnTo>
                      <a:pt x="0" y="106"/>
                    </a:lnTo>
                    <a:lnTo>
                      <a:pt x="4" y="117"/>
                    </a:lnTo>
                    <a:lnTo>
                      <a:pt x="21" y="134"/>
                    </a:lnTo>
                    <a:lnTo>
                      <a:pt x="31" y="139"/>
                    </a:lnTo>
                    <a:lnTo>
                      <a:pt x="262" y="139"/>
                    </a:lnTo>
                    <a:lnTo>
                      <a:pt x="262" y="109"/>
                    </a:lnTo>
                    <a:lnTo>
                      <a:pt x="36" y="109"/>
                    </a:lnTo>
                    <a:lnTo>
                      <a:pt x="31" y="104"/>
                    </a:lnTo>
                    <a:lnTo>
                      <a:pt x="31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" name="Freeform 868"/>
              <p:cNvSpPr>
                <a:spLocks/>
              </p:cNvSpPr>
              <p:nvPr/>
            </p:nvSpPr>
            <p:spPr bwMode="auto">
              <a:xfrm>
                <a:off x="7110" y="1382"/>
                <a:ext cx="262" cy="138"/>
              </a:xfrm>
              <a:custGeom>
                <a:avLst/>
                <a:gdLst>
                  <a:gd name="T0" fmla="+- 0 7372 7110"/>
                  <a:gd name="T1" fmla="*/ T0 w 262"/>
                  <a:gd name="T2" fmla="+- 0 1382 1382"/>
                  <a:gd name="T3" fmla="*/ 1382 h 138"/>
                  <a:gd name="T4" fmla="+- 0 7340 7110"/>
                  <a:gd name="T5" fmla="*/ T4 w 262"/>
                  <a:gd name="T6" fmla="+- 0 1382 1382"/>
                  <a:gd name="T7" fmla="*/ 1382 h 138"/>
                  <a:gd name="T8" fmla="+- 0 7340 7110"/>
                  <a:gd name="T9" fmla="*/ T8 w 262"/>
                  <a:gd name="T10" fmla="+- 0 1484 1382"/>
                  <a:gd name="T11" fmla="*/ 1484 h 138"/>
                  <a:gd name="T12" fmla="+- 0 7336 7110"/>
                  <a:gd name="T13" fmla="*/ T12 w 262"/>
                  <a:gd name="T14" fmla="+- 0 1489 1382"/>
                  <a:gd name="T15" fmla="*/ 1489 h 138"/>
                  <a:gd name="T16" fmla="+- 0 7328 7110"/>
                  <a:gd name="T17" fmla="*/ T16 w 262"/>
                  <a:gd name="T18" fmla="+- 0 1491 1382"/>
                  <a:gd name="T19" fmla="*/ 1491 h 138"/>
                  <a:gd name="T20" fmla="+- 0 7372 7110"/>
                  <a:gd name="T21" fmla="*/ T20 w 262"/>
                  <a:gd name="T22" fmla="+- 0 1491 1382"/>
                  <a:gd name="T23" fmla="*/ 1491 h 138"/>
                  <a:gd name="T24" fmla="+- 0 7372 7110"/>
                  <a:gd name="T25" fmla="*/ T24 w 262"/>
                  <a:gd name="T26" fmla="+- 0 1382 1382"/>
                  <a:gd name="T27" fmla="*/ 1382 h 13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</a:cxnLst>
                <a:rect l="0" t="0" r="r" b="b"/>
                <a:pathLst>
                  <a:path w="262" h="138">
                    <a:moveTo>
                      <a:pt x="262" y="0"/>
                    </a:moveTo>
                    <a:lnTo>
                      <a:pt x="230" y="0"/>
                    </a:lnTo>
                    <a:lnTo>
                      <a:pt x="230" y="102"/>
                    </a:lnTo>
                    <a:lnTo>
                      <a:pt x="226" y="107"/>
                    </a:lnTo>
                    <a:lnTo>
                      <a:pt x="218" y="109"/>
                    </a:lnTo>
                    <a:lnTo>
                      <a:pt x="262" y="109"/>
                    </a:lnTo>
                    <a:lnTo>
                      <a:pt x="262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10" name="Group 865"/>
            <p:cNvGrpSpPr>
              <a:grpSpLocks/>
            </p:cNvGrpSpPr>
            <p:nvPr/>
          </p:nvGrpSpPr>
          <p:grpSpPr bwMode="auto">
            <a:xfrm>
              <a:off x="7395" y="1382"/>
              <a:ext cx="265" cy="138"/>
              <a:chOff x="7395" y="1382"/>
              <a:chExt cx="265" cy="138"/>
            </a:xfrm>
          </p:grpSpPr>
          <p:sp>
            <p:nvSpPr>
              <p:cNvPr id="22" name="Freeform 866"/>
              <p:cNvSpPr>
                <a:spLocks/>
              </p:cNvSpPr>
              <p:nvPr/>
            </p:nvSpPr>
            <p:spPr bwMode="auto">
              <a:xfrm>
                <a:off x="7395" y="1382"/>
                <a:ext cx="265" cy="138"/>
              </a:xfrm>
              <a:custGeom>
                <a:avLst/>
                <a:gdLst>
                  <a:gd name="T0" fmla="+- 0 7655 7395"/>
                  <a:gd name="T1" fmla="*/ T0 w 265"/>
                  <a:gd name="T2" fmla="+- 0 1382 1382"/>
                  <a:gd name="T3" fmla="*/ 1382 h 138"/>
                  <a:gd name="T4" fmla="+- 0 7427 7395"/>
                  <a:gd name="T5" fmla="*/ T4 w 265"/>
                  <a:gd name="T6" fmla="+- 0 1382 1382"/>
                  <a:gd name="T7" fmla="*/ 1382 h 138"/>
                  <a:gd name="T8" fmla="+- 0 7416 7395"/>
                  <a:gd name="T9" fmla="*/ T8 w 265"/>
                  <a:gd name="T10" fmla="+- 0 1387 1382"/>
                  <a:gd name="T11" fmla="*/ 1387 h 138"/>
                  <a:gd name="T12" fmla="+- 0 7399 7395"/>
                  <a:gd name="T13" fmla="*/ T12 w 265"/>
                  <a:gd name="T14" fmla="+- 0 1404 1382"/>
                  <a:gd name="T15" fmla="*/ 1404 h 138"/>
                  <a:gd name="T16" fmla="+- 0 7395 7395"/>
                  <a:gd name="T17" fmla="*/ T16 w 265"/>
                  <a:gd name="T18" fmla="+- 0 1414 1382"/>
                  <a:gd name="T19" fmla="*/ 1414 h 138"/>
                  <a:gd name="T20" fmla="+- 0 7395 7395"/>
                  <a:gd name="T21" fmla="*/ T20 w 265"/>
                  <a:gd name="T22" fmla="+- 0 1521 1382"/>
                  <a:gd name="T23" fmla="*/ 1521 h 138"/>
                  <a:gd name="T24" fmla="+- 0 7426 7395"/>
                  <a:gd name="T25" fmla="*/ T24 w 265"/>
                  <a:gd name="T26" fmla="+- 0 1521 1382"/>
                  <a:gd name="T27" fmla="*/ 1521 h 138"/>
                  <a:gd name="T28" fmla="+- 0 7426 7395"/>
                  <a:gd name="T29" fmla="*/ T28 w 265"/>
                  <a:gd name="T30" fmla="+- 0 1417 1382"/>
                  <a:gd name="T31" fmla="*/ 1417 h 138"/>
                  <a:gd name="T32" fmla="+- 0 7431 7395"/>
                  <a:gd name="T33" fmla="*/ T32 w 265"/>
                  <a:gd name="T34" fmla="+- 0 1412 1382"/>
                  <a:gd name="T35" fmla="*/ 1412 h 138"/>
                  <a:gd name="T36" fmla="+- 0 7654 7395"/>
                  <a:gd name="T37" fmla="*/ T36 w 265"/>
                  <a:gd name="T38" fmla="+- 0 1412 1382"/>
                  <a:gd name="T39" fmla="*/ 1412 h 138"/>
                  <a:gd name="T40" fmla="+- 0 7659 7395"/>
                  <a:gd name="T41" fmla="*/ T40 w 265"/>
                  <a:gd name="T42" fmla="+- 0 1407 1382"/>
                  <a:gd name="T43" fmla="*/ 1407 h 138"/>
                  <a:gd name="T44" fmla="+- 0 7659 7395"/>
                  <a:gd name="T45" fmla="*/ T44 w 265"/>
                  <a:gd name="T46" fmla="+- 0 1387 1382"/>
                  <a:gd name="T47" fmla="*/ 1387 h 138"/>
                  <a:gd name="T48" fmla="+- 0 7655 7395"/>
                  <a:gd name="T49" fmla="*/ T48 w 265"/>
                  <a:gd name="T50" fmla="+- 0 1382 1382"/>
                  <a:gd name="T51" fmla="*/ 1382 h 13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</a:cxnLst>
                <a:rect l="0" t="0" r="r" b="b"/>
                <a:pathLst>
                  <a:path w="265" h="138">
                    <a:moveTo>
                      <a:pt x="260" y="0"/>
                    </a:moveTo>
                    <a:lnTo>
                      <a:pt x="32" y="0"/>
                    </a:lnTo>
                    <a:lnTo>
                      <a:pt x="21" y="5"/>
                    </a:lnTo>
                    <a:lnTo>
                      <a:pt x="4" y="22"/>
                    </a:lnTo>
                    <a:lnTo>
                      <a:pt x="0" y="32"/>
                    </a:lnTo>
                    <a:lnTo>
                      <a:pt x="0" y="139"/>
                    </a:lnTo>
                    <a:lnTo>
                      <a:pt x="31" y="139"/>
                    </a:lnTo>
                    <a:lnTo>
                      <a:pt x="31" y="35"/>
                    </a:lnTo>
                    <a:lnTo>
                      <a:pt x="36" y="30"/>
                    </a:lnTo>
                    <a:lnTo>
                      <a:pt x="259" y="30"/>
                    </a:lnTo>
                    <a:lnTo>
                      <a:pt x="264" y="25"/>
                    </a:lnTo>
                    <a:lnTo>
                      <a:pt x="264" y="5"/>
                    </a:lnTo>
                    <a:lnTo>
                      <a:pt x="260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11" name="Group 862"/>
            <p:cNvGrpSpPr>
              <a:grpSpLocks/>
            </p:cNvGrpSpPr>
            <p:nvPr/>
          </p:nvGrpSpPr>
          <p:grpSpPr bwMode="auto">
            <a:xfrm>
              <a:off x="7970" y="1382"/>
              <a:ext cx="262" cy="138"/>
              <a:chOff x="7970" y="1382"/>
              <a:chExt cx="262" cy="138"/>
            </a:xfrm>
          </p:grpSpPr>
          <p:sp>
            <p:nvSpPr>
              <p:cNvPr id="20" name="Freeform 864"/>
              <p:cNvSpPr>
                <a:spLocks/>
              </p:cNvSpPr>
              <p:nvPr/>
            </p:nvSpPr>
            <p:spPr bwMode="auto">
              <a:xfrm>
                <a:off x="7970" y="1382"/>
                <a:ext cx="262" cy="138"/>
              </a:xfrm>
              <a:custGeom>
                <a:avLst/>
                <a:gdLst>
                  <a:gd name="T0" fmla="+- 0 8200 7970"/>
                  <a:gd name="T1" fmla="*/ T0 w 262"/>
                  <a:gd name="T2" fmla="+- 0 1382 1382"/>
                  <a:gd name="T3" fmla="*/ 1382 h 138"/>
                  <a:gd name="T4" fmla="+- 0 8001 7970"/>
                  <a:gd name="T5" fmla="*/ T4 w 262"/>
                  <a:gd name="T6" fmla="+- 0 1382 1382"/>
                  <a:gd name="T7" fmla="*/ 1382 h 138"/>
                  <a:gd name="T8" fmla="+- 0 7991 7970"/>
                  <a:gd name="T9" fmla="*/ T8 w 262"/>
                  <a:gd name="T10" fmla="+- 0 1387 1382"/>
                  <a:gd name="T11" fmla="*/ 1387 h 138"/>
                  <a:gd name="T12" fmla="+- 0 7974 7970"/>
                  <a:gd name="T13" fmla="*/ T12 w 262"/>
                  <a:gd name="T14" fmla="+- 0 1404 1382"/>
                  <a:gd name="T15" fmla="*/ 1404 h 138"/>
                  <a:gd name="T16" fmla="+- 0 7970 7970"/>
                  <a:gd name="T17" fmla="*/ T16 w 262"/>
                  <a:gd name="T18" fmla="+- 0 1414 1382"/>
                  <a:gd name="T19" fmla="*/ 1414 h 138"/>
                  <a:gd name="T20" fmla="+- 0 7970 7970"/>
                  <a:gd name="T21" fmla="*/ T20 w 262"/>
                  <a:gd name="T22" fmla="+- 0 1521 1382"/>
                  <a:gd name="T23" fmla="*/ 1521 h 138"/>
                  <a:gd name="T24" fmla="+- 0 8000 7970"/>
                  <a:gd name="T25" fmla="*/ T24 w 262"/>
                  <a:gd name="T26" fmla="+- 0 1521 1382"/>
                  <a:gd name="T27" fmla="*/ 1521 h 138"/>
                  <a:gd name="T28" fmla="+- 0 8000 7970"/>
                  <a:gd name="T29" fmla="*/ T28 w 262"/>
                  <a:gd name="T30" fmla="+- 0 1417 1382"/>
                  <a:gd name="T31" fmla="*/ 1417 h 138"/>
                  <a:gd name="T32" fmla="+- 0 8006 7970"/>
                  <a:gd name="T33" fmla="*/ T32 w 262"/>
                  <a:gd name="T34" fmla="+- 0 1412 1382"/>
                  <a:gd name="T35" fmla="*/ 1412 h 138"/>
                  <a:gd name="T36" fmla="+- 0 8230 7970"/>
                  <a:gd name="T37" fmla="*/ T36 w 262"/>
                  <a:gd name="T38" fmla="+- 0 1412 1382"/>
                  <a:gd name="T39" fmla="*/ 1412 h 138"/>
                  <a:gd name="T40" fmla="+- 0 8227 7970"/>
                  <a:gd name="T41" fmla="*/ T40 w 262"/>
                  <a:gd name="T42" fmla="+- 0 1404 1382"/>
                  <a:gd name="T43" fmla="*/ 1404 h 138"/>
                  <a:gd name="T44" fmla="+- 0 8210 7970"/>
                  <a:gd name="T45" fmla="*/ T44 w 262"/>
                  <a:gd name="T46" fmla="+- 0 1387 1382"/>
                  <a:gd name="T47" fmla="*/ 1387 h 138"/>
                  <a:gd name="T48" fmla="+- 0 8200 7970"/>
                  <a:gd name="T49" fmla="*/ T48 w 262"/>
                  <a:gd name="T50" fmla="+- 0 1382 1382"/>
                  <a:gd name="T51" fmla="*/ 1382 h 13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</a:cxnLst>
                <a:rect l="0" t="0" r="r" b="b"/>
                <a:pathLst>
                  <a:path w="262" h="138">
                    <a:moveTo>
                      <a:pt x="230" y="0"/>
                    </a:moveTo>
                    <a:lnTo>
                      <a:pt x="31" y="0"/>
                    </a:lnTo>
                    <a:lnTo>
                      <a:pt x="21" y="5"/>
                    </a:lnTo>
                    <a:lnTo>
                      <a:pt x="4" y="22"/>
                    </a:lnTo>
                    <a:lnTo>
                      <a:pt x="0" y="32"/>
                    </a:lnTo>
                    <a:lnTo>
                      <a:pt x="0" y="139"/>
                    </a:lnTo>
                    <a:lnTo>
                      <a:pt x="30" y="139"/>
                    </a:lnTo>
                    <a:lnTo>
                      <a:pt x="30" y="35"/>
                    </a:lnTo>
                    <a:lnTo>
                      <a:pt x="36" y="30"/>
                    </a:lnTo>
                    <a:lnTo>
                      <a:pt x="260" y="30"/>
                    </a:lnTo>
                    <a:lnTo>
                      <a:pt x="257" y="22"/>
                    </a:lnTo>
                    <a:lnTo>
                      <a:pt x="240" y="5"/>
                    </a:lnTo>
                    <a:lnTo>
                      <a:pt x="230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1" name="Freeform 863"/>
              <p:cNvSpPr>
                <a:spLocks/>
              </p:cNvSpPr>
              <p:nvPr/>
            </p:nvSpPr>
            <p:spPr bwMode="auto">
              <a:xfrm>
                <a:off x="7970" y="1382"/>
                <a:ext cx="262" cy="138"/>
              </a:xfrm>
              <a:custGeom>
                <a:avLst/>
                <a:gdLst>
                  <a:gd name="T0" fmla="+- 0 8230 7970"/>
                  <a:gd name="T1" fmla="*/ T0 w 262"/>
                  <a:gd name="T2" fmla="+- 0 1412 1382"/>
                  <a:gd name="T3" fmla="*/ 1412 h 138"/>
                  <a:gd name="T4" fmla="+- 0 8188 7970"/>
                  <a:gd name="T5" fmla="*/ T4 w 262"/>
                  <a:gd name="T6" fmla="+- 0 1412 1382"/>
                  <a:gd name="T7" fmla="*/ 1412 h 138"/>
                  <a:gd name="T8" fmla="+- 0 8196 7970"/>
                  <a:gd name="T9" fmla="*/ T8 w 262"/>
                  <a:gd name="T10" fmla="+- 0 1414 1382"/>
                  <a:gd name="T11" fmla="*/ 1414 h 138"/>
                  <a:gd name="T12" fmla="+- 0 8200 7970"/>
                  <a:gd name="T13" fmla="*/ T12 w 262"/>
                  <a:gd name="T14" fmla="+- 0 1419 1382"/>
                  <a:gd name="T15" fmla="*/ 1419 h 138"/>
                  <a:gd name="T16" fmla="+- 0 8200 7970"/>
                  <a:gd name="T17" fmla="*/ T16 w 262"/>
                  <a:gd name="T18" fmla="+- 0 1521 1382"/>
                  <a:gd name="T19" fmla="*/ 1521 h 138"/>
                  <a:gd name="T20" fmla="+- 0 8232 7970"/>
                  <a:gd name="T21" fmla="*/ T20 w 262"/>
                  <a:gd name="T22" fmla="+- 0 1521 1382"/>
                  <a:gd name="T23" fmla="*/ 1521 h 138"/>
                  <a:gd name="T24" fmla="+- 0 8232 7970"/>
                  <a:gd name="T25" fmla="*/ T24 w 262"/>
                  <a:gd name="T26" fmla="+- 0 1414 1382"/>
                  <a:gd name="T27" fmla="*/ 1414 h 138"/>
                  <a:gd name="T28" fmla="+- 0 8230 7970"/>
                  <a:gd name="T29" fmla="*/ T28 w 262"/>
                  <a:gd name="T30" fmla="+- 0 1412 1382"/>
                  <a:gd name="T31" fmla="*/ 1412 h 13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</a:cxnLst>
                <a:rect l="0" t="0" r="r" b="b"/>
                <a:pathLst>
                  <a:path w="262" h="138">
                    <a:moveTo>
                      <a:pt x="260" y="30"/>
                    </a:moveTo>
                    <a:lnTo>
                      <a:pt x="218" y="30"/>
                    </a:lnTo>
                    <a:lnTo>
                      <a:pt x="226" y="32"/>
                    </a:lnTo>
                    <a:lnTo>
                      <a:pt x="230" y="37"/>
                    </a:lnTo>
                    <a:lnTo>
                      <a:pt x="230" y="139"/>
                    </a:lnTo>
                    <a:lnTo>
                      <a:pt x="262" y="139"/>
                    </a:lnTo>
                    <a:lnTo>
                      <a:pt x="262" y="32"/>
                    </a:lnTo>
                    <a:lnTo>
                      <a:pt x="260" y="3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12" name="Group 860"/>
            <p:cNvGrpSpPr>
              <a:grpSpLocks/>
            </p:cNvGrpSpPr>
            <p:nvPr/>
          </p:nvGrpSpPr>
          <p:grpSpPr bwMode="auto">
            <a:xfrm>
              <a:off x="6822" y="1382"/>
              <a:ext cx="258" cy="138"/>
              <a:chOff x="6822" y="1382"/>
              <a:chExt cx="258" cy="138"/>
            </a:xfrm>
          </p:grpSpPr>
          <p:sp>
            <p:nvSpPr>
              <p:cNvPr id="19" name="Freeform 861"/>
              <p:cNvSpPr>
                <a:spLocks/>
              </p:cNvSpPr>
              <p:nvPr/>
            </p:nvSpPr>
            <p:spPr bwMode="auto">
              <a:xfrm>
                <a:off x="6822" y="1382"/>
                <a:ext cx="258" cy="138"/>
              </a:xfrm>
              <a:custGeom>
                <a:avLst/>
                <a:gdLst>
                  <a:gd name="T0" fmla="+- 0 7076 6822"/>
                  <a:gd name="T1" fmla="*/ T0 w 258"/>
                  <a:gd name="T2" fmla="+- 0 1382 1382"/>
                  <a:gd name="T3" fmla="*/ 1382 h 138"/>
                  <a:gd name="T4" fmla="+- 0 6878 6822"/>
                  <a:gd name="T5" fmla="*/ T4 w 258"/>
                  <a:gd name="T6" fmla="+- 0 1382 1382"/>
                  <a:gd name="T7" fmla="*/ 1382 h 138"/>
                  <a:gd name="T8" fmla="+- 0 6869 6822"/>
                  <a:gd name="T9" fmla="*/ T8 w 258"/>
                  <a:gd name="T10" fmla="+- 0 1384 1382"/>
                  <a:gd name="T11" fmla="*/ 1384 h 138"/>
                  <a:gd name="T12" fmla="+- 0 6861 6822"/>
                  <a:gd name="T13" fmla="*/ T12 w 258"/>
                  <a:gd name="T14" fmla="+- 0 1387 1382"/>
                  <a:gd name="T15" fmla="*/ 1387 h 138"/>
                  <a:gd name="T16" fmla="+- 0 6852 6822"/>
                  <a:gd name="T17" fmla="*/ T16 w 258"/>
                  <a:gd name="T18" fmla="+- 0 1389 1382"/>
                  <a:gd name="T19" fmla="*/ 1389 h 138"/>
                  <a:gd name="T20" fmla="+- 0 6845 6822"/>
                  <a:gd name="T21" fmla="*/ T20 w 258"/>
                  <a:gd name="T22" fmla="+- 0 1394 1382"/>
                  <a:gd name="T23" fmla="*/ 1394 h 138"/>
                  <a:gd name="T24" fmla="+- 0 6839 6822"/>
                  <a:gd name="T25" fmla="*/ T24 w 258"/>
                  <a:gd name="T26" fmla="+- 0 1402 1382"/>
                  <a:gd name="T27" fmla="*/ 1402 h 138"/>
                  <a:gd name="T28" fmla="+- 0 6828 6822"/>
                  <a:gd name="T29" fmla="*/ T28 w 258"/>
                  <a:gd name="T30" fmla="+- 0 1418 1382"/>
                  <a:gd name="T31" fmla="*/ 1418 h 138"/>
                  <a:gd name="T32" fmla="+- 0 6822 6822"/>
                  <a:gd name="T33" fmla="*/ T32 w 258"/>
                  <a:gd name="T34" fmla="+- 0 1437 1382"/>
                  <a:gd name="T35" fmla="*/ 1437 h 138"/>
                  <a:gd name="T36" fmla="+- 0 6823 6822"/>
                  <a:gd name="T37" fmla="*/ T36 w 258"/>
                  <a:gd name="T38" fmla="+- 0 1464 1382"/>
                  <a:gd name="T39" fmla="*/ 1464 h 138"/>
                  <a:gd name="T40" fmla="+- 0 6861 6822"/>
                  <a:gd name="T41" fmla="*/ T40 w 258"/>
                  <a:gd name="T42" fmla="+- 0 1516 1382"/>
                  <a:gd name="T43" fmla="*/ 1516 h 138"/>
                  <a:gd name="T44" fmla="+- 0 6869 6822"/>
                  <a:gd name="T45" fmla="*/ T44 w 258"/>
                  <a:gd name="T46" fmla="+- 0 1519 1382"/>
                  <a:gd name="T47" fmla="*/ 1519 h 138"/>
                  <a:gd name="T48" fmla="+- 0 6878 6822"/>
                  <a:gd name="T49" fmla="*/ T48 w 258"/>
                  <a:gd name="T50" fmla="+- 0 1520 1382"/>
                  <a:gd name="T51" fmla="*/ 1520 h 138"/>
                  <a:gd name="T52" fmla="+- 0 7076 6822"/>
                  <a:gd name="T53" fmla="*/ T52 w 258"/>
                  <a:gd name="T54" fmla="+- 0 1520 1382"/>
                  <a:gd name="T55" fmla="*/ 1520 h 138"/>
                  <a:gd name="T56" fmla="+- 0 7081 6822"/>
                  <a:gd name="T57" fmla="*/ T56 w 258"/>
                  <a:gd name="T58" fmla="+- 0 1516 1382"/>
                  <a:gd name="T59" fmla="*/ 1516 h 138"/>
                  <a:gd name="T60" fmla="+- 0 7081 6822"/>
                  <a:gd name="T61" fmla="*/ T60 w 258"/>
                  <a:gd name="T62" fmla="+- 0 1496 1382"/>
                  <a:gd name="T63" fmla="*/ 1496 h 138"/>
                  <a:gd name="T64" fmla="+- 0 7076 6822"/>
                  <a:gd name="T65" fmla="*/ T64 w 258"/>
                  <a:gd name="T66" fmla="+- 0 1491 1382"/>
                  <a:gd name="T67" fmla="*/ 1491 h 138"/>
                  <a:gd name="T68" fmla="+- 0 6888 6822"/>
                  <a:gd name="T69" fmla="*/ T68 w 258"/>
                  <a:gd name="T70" fmla="+- 0 1491 1382"/>
                  <a:gd name="T71" fmla="*/ 1491 h 138"/>
                  <a:gd name="T72" fmla="+- 0 6883 6822"/>
                  <a:gd name="T73" fmla="*/ T72 w 258"/>
                  <a:gd name="T74" fmla="+- 0 1491 1382"/>
                  <a:gd name="T75" fmla="*/ 1491 h 138"/>
                  <a:gd name="T76" fmla="+- 0 6879 6822"/>
                  <a:gd name="T77" fmla="*/ T76 w 258"/>
                  <a:gd name="T78" fmla="+- 0 1490 1382"/>
                  <a:gd name="T79" fmla="*/ 1490 h 138"/>
                  <a:gd name="T80" fmla="+- 0 6862 6822"/>
                  <a:gd name="T81" fmla="*/ T80 w 258"/>
                  <a:gd name="T82" fmla="+- 0 1479 1382"/>
                  <a:gd name="T83" fmla="*/ 1479 h 138"/>
                  <a:gd name="T84" fmla="+- 0 6854 6822"/>
                  <a:gd name="T85" fmla="*/ T84 w 258"/>
                  <a:gd name="T86" fmla="+- 0 1460 1382"/>
                  <a:gd name="T87" fmla="*/ 1460 h 138"/>
                  <a:gd name="T88" fmla="+- 0 6857 6822"/>
                  <a:gd name="T89" fmla="*/ T88 w 258"/>
                  <a:gd name="T90" fmla="+- 0 1433 1382"/>
                  <a:gd name="T91" fmla="*/ 1433 h 138"/>
                  <a:gd name="T92" fmla="+- 0 6868 6822"/>
                  <a:gd name="T93" fmla="*/ T92 w 258"/>
                  <a:gd name="T94" fmla="+- 0 1418 1382"/>
                  <a:gd name="T95" fmla="*/ 1418 h 138"/>
                  <a:gd name="T96" fmla="+- 0 6879 6822"/>
                  <a:gd name="T97" fmla="*/ T96 w 258"/>
                  <a:gd name="T98" fmla="+- 0 1413 1382"/>
                  <a:gd name="T99" fmla="*/ 1413 h 138"/>
                  <a:gd name="T100" fmla="+- 0 6883 6822"/>
                  <a:gd name="T101" fmla="*/ T100 w 258"/>
                  <a:gd name="T102" fmla="+- 0 1412 1382"/>
                  <a:gd name="T103" fmla="*/ 1412 h 138"/>
                  <a:gd name="T104" fmla="+- 0 6888 6822"/>
                  <a:gd name="T105" fmla="*/ T104 w 258"/>
                  <a:gd name="T106" fmla="+- 0 1412 1382"/>
                  <a:gd name="T107" fmla="*/ 1412 h 138"/>
                  <a:gd name="T108" fmla="+- 0 7076 6822"/>
                  <a:gd name="T109" fmla="*/ T108 w 258"/>
                  <a:gd name="T110" fmla="+- 0 1412 1382"/>
                  <a:gd name="T111" fmla="*/ 1412 h 138"/>
                  <a:gd name="T112" fmla="+- 0 7081 6822"/>
                  <a:gd name="T113" fmla="*/ T112 w 258"/>
                  <a:gd name="T114" fmla="+- 0 1407 1382"/>
                  <a:gd name="T115" fmla="*/ 1407 h 138"/>
                  <a:gd name="T116" fmla="+- 0 7081 6822"/>
                  <a:gd name="T117" fmla="*/ T116 w 258"/>
                  <a:gd name="T118" fmla="+- 0 1387 1382"/>
                  <a:gd name="T119" fmla="*/ 1387 h 138"/>
                  <a:gd name="T120" fmla="+- 0 7076 6822"/>
                  <a:gd name="T121" fmla="*/ T120 w 258"/>
                  <a:gd name="T122" fmla="+- 0 1382 1382"/>
                  <a:gd name="T123" fmla="*/ 1382 h 13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</a:cxnLst>
                <a:rect l="0" t="0" r="r" b="b"/>
                <a:pathLst>
                  <a:path w="258" h="138">
                    <a:moveTo>
                      <a:pt x="254" y="0"/>
                    </a:moveTo>
                    <a:lnTo>
                      <a:pt x="56" y="0"/>
                    </a:lnTo>
                    <a:lnTo>
                      <a:pt x="47" y="2"/>
                    </a:lnTo>
                    <a:lnTo>
                      <a:pt x="39" y="5"/>
                    </a:lnTo>
                    <a:lnTo>
                      <a:pt x="30" y="7"/>
                    </a:lnTo>
                    <a:lnTo>
                      <a:pt x="23" y="12"/>
                    </a:lnTo>
                    <a:lnTo>
                      <a:pt x="17" y="20"/>
                    </a:lnTo>
                    <a:lnTo>
                      <a:pt x="6" y="36"/>
                    </a:lnTo>
                    <a:lnTo>
                      <a:pt x="0" y="55"/>
                    </a:lnTo>
                    <a:lnTo>
                      <a:pt x="1" y="82"/>
                    </a:lnTo>
                    <a:lnTo>
                      <a:pt x="39" y="134"/>
                    </a:lnTo>
                    <a:lnTo>
                      <a:pt x="47" y="137"/>
                    </a:lnTo>
                    <a:lnTo>
                      <a:pt x="56" y="138"/>
                    </a:lnTo>
                    <a:lnTo>
                      <a:pt x="254" y="138"/>
                    </a:lnTo>
                    <a:lnTo>
                      <a:pt x="259" y="134"/>
                    </a:lnTo>
                    <a:lnTo>
                      <a:pt x="259" y="114"/>
                    </a:lnTo>
                    <a:lnTo>
                      <a:pt x="254" y="109"/>
                    </a:lnTo>
                    <a:lnTo>
                      <a:pt x="66" y="109"/>
                    </a:lnTo>
                    <a:lnTo>
                      <a:pt x="61" y="109"/>
                    </a:lnTo>
                    <a:lnTo>
                      <a:pt x="57" y="108"/>
                    </a:lnTo>
                    <a:lnTo>
                      <a:pt x="40" y="97"/>
                    </a:lnTo>
                    <a:lnTo>
                      <a:pt x="32" y="78"/>
                    </a:lnTo>
                    <a:lnTo>
                      <a:pt x="35" y="51"/>
                    </a:lnTo>
                    <a:lnTo>
                      <a:pt x="46" y="36"/>
                    </a:lnTo>
                    <a:lnTo>
                      <a:pt x="57" y="31"/>
                    </a:lnTo>
                    <a:lnTo>
                      <a:pt x="61" y="30"/>
                    </a:lnTo>
                    <a:lnTo>
                      <a:pt x="66" y="30"/>
                    </a:lnTo>
                    <a:lnTo>
                      <a:pt x="254" y="30"/>
                    </a:lnTo>
                    <a:lnTo>
                      <a:pt x="259" y="25"/>
                    </a:lnTo>
                    <a:lnTo>
                      <a:pt x="259" y="5"/>
                    </a:lnTo>
                    <a:lnTo>
                      <a:pt x="254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13" name="Group 857"/>
            <p:cNvGrpSpPr>
              <a:grpSpLocks/>
            </p:cNvGrpSpPr>
            <p:nvPr/>
          </p:nvGrpSpPr>
          <p:grpSpPr bwMode="auto">
            <a:xfrm>
              <a:off x="7683" y="1383"/>
              <a:ext cx="260" cy="138"/>
              <a:chOff x="7683" y="1383"/>
              <a:chExt cx="260" cy="138"/>
            </a:xfrm>
          </p:grpSpPr>
          <p:sp>
            <p:nvSpPr>
              <p:cNvPr id="17" name="Freeform 859"/>
              <p:cNvSpPr>
                <a:spLocks/>
              </p:cNvSpPr>
              <p:nvPr/>
            </p:nvSpPr>
            <p:spPr bwMode="auto">
              <a:xfrm>
                <a:off x="7683" y="1383"/>
                <a:ext cx="260" cy="138"/>
              </a:xfrm>
              <a:custGeom>
                <a:avLst/>
                <a:gdLst>
                  <a:gd name="T0" fmla="+- 0 7886 7683"/>
                  <a:gd name="T1" fmla="*/ T0 w 260"/>
                  <a:gd name="T2" fmla="+- 0 1383 1383"/>
                  <a:gd name="T3" fmla="*/ 1383 h 138"/>
                  <a:gd name="T4" fmla="+- 0 7741 7683"/>
                  <a:gd name="T5" fmla="*/ T4 w 260"/>
                  <a:gd name="T6" fmla="+- 0 1383 1383"/>
                  <a:gd name="T7" fmla="*/ 1383 h 138"/>
                  <a:gd name="T8" fmla="+- 0 7731 7683"/>
                  <a:gd name="T9" fmla="*/ T8 w 260"/>
                  <a:gd name="T10" fmla="+- 0 1384 1383"/>
                  <a:gd name="T11" fmla="*/ 1384 h 138"/>
                  <a:gd name="T12" fmla="+- 0 7683 7683"/>
                  <a:gd name="T13" fmla="*/ T12 w 260"/>
                  <a:gd name="T14" fmla="+- 0 1429 1383"/>
                  <a:gd name="T15" fmla="*/ 1429 h 138"/>
                  <a:gd name="T16" fmla="+- 0 7683 7683"/>
                  <a:gd name="T17" fmla="*/ T16 w 260"/>
                  <a:gd name="T18" fmla="+- 0 1458 1383"/>
                  <a:gd name="T19" fmla="*/ 1458 h 138"/>
                  <a:gd name="T20" fmla="+- 0 7686 7683"/>
                  <a:gd name="T21" fmla="*/ T20 w 260"/>
                  <a:gd name="T22" fmla="+- 0 1478 1383"/>
                  <a:gd name="T23" fmla="*/ 1478 h 138"/>
                  <a:gd name="T24" fmla="+- 0 7692 7683"/>
                  <a:gd name="T25" fmla="*/ T24 w 260"/>
                  <a:gd name="T26" fmla="+- 0 1493 1383"/>
                  <a:gd name="T27" fmla="*/ 1493 h 138"/>
                  <a:gd name="T28" fmla="+- 0 7705 7683"/>
                  <a:gd name="T29" fmla="*/ T28 w 260"/>
                  <a:gd name="T30" fmla="+- 0 1509 1383"/>
                  <a:gd name="T31" fmla="*/ 1509 h 138"/>
                  <a:gd name="T32" fmla="+- 0 7712 7683"/>
                  <a:gd name="T33" fmla="*/ T32 w 260"/>
                  <a:gd name="T34" fmla="+- 0 1513 1383"/>
                  <a:gd name="T35" fmla="*/ 1513 h 138"/>
                  <a:gd name="T36" fmla="+- 0 7720 7683"/>
                  <a:gd name="T37" fmla="*/ T36 w 260"/>
                  <a:gd name="T38" fmla="+- 0 1516 1383"/>
                  <a:gd name="T39" fmla="*/ 1516 h 138"/>
                  <a:gd name="T40" fmla="+- 0 7729 7683"/>
                  <a:gd name="T41" fmla="*/ T40 w 260"/>
                  <a:gd name="T42" fmla="+- 0 1519 1383"/>
                  <a:gd name="T43" fmla="*/ 1519 h 138"/>
                  <a:gd name="T44" fmla="+- 0 7738 7683"/>
                  <a:gd name="T45" fmla="*/ T44 w 260"/>
                  <a:gd name="T46" fmla="+- 0 1520 1383"/>
                  <a:gd name="T47" fmla="*/ 1520 h 138"/>
                  <a:gd name="T48" fmla="+- 0 7887 7683"/>
                  <a:gd name="T49" fmla="*/ T48 w 260"/>
                  <a:gd name="T50" fmla="+- 0 1521 1383"/>
                  <a:gd name="T51" fmla="*/ 1521 h 138"/>
                  <a:gd name="T52" fmla="+- 0 7891 7683"/>
                  <a:gd name="T53" fmla="*/ T52 w 260"/>
                  <a:gd name="T54" fmla="+- 0 1516 1383"/>
                  <a:gd name="T55" fmla="*/ 1516 h 138"/>
                  <a:gd name="T56" fmla="+- 0 7891 7683"/>
                  <a:gd name="T57" fmla="*/ T56 w 260"/>
                  <a:gd name="T58" fmla="+- 0 1496 1383"/>
                  <a:gd name="T59" fmla="*/ 1496 h 138"/>
                  <a:gd name="T60" fmla="+- 0 7886 7683"/>
                  <a:gd name="T61" fmla="*/ T60 w 260"/>
                  <a:gd name="T62" fmla="+- 0 1491 1383"/>
                  <a:gd name="T63" fmla="*/ 1491 h 138"/>
                  <a:gd name="T64" fmla="+- 0 7748 7683"/>
                  <a:gd name="T65" fmla="*/ T64 w 260"/>
                  <a:gd name="T66" fmla="+- 0 1491 1383"/>
                  <a:gd name="T67" fmla="*/ 1491 h 138"/>
                  <a:gd name="T68" fmla="+- 0 7743 7683"/>
                  <a:gd name="T69" fmla="*/ T68 w 260"/>
                  <a:gd name="T70" fmla="+- 0 1491 1383"/>
                  <a:gd name="T71" fmla="*/ 1491 h 138"/>
                  <a:gd name="T72" fmla="+- 0 7739 7683"/>
                  <a:gd name="T73" fmla="*/ T72 w 260"/>
                  <a:gd name="T74" fmla="+- 0 1490 1383"/>
                  <a:gd name="T75" fmla="*/ 1490 h 138"/>
                  <a:gd name="T76" fmla="+- 0 7721 7683"/>
                  <a:gd name="T77" fmla="*/ T76 w 260"/>
                  <a:gd name="T78" fmla="+- 0 1479 1383"/>
                  <a:gd name="T79" fmla="*/ 1479 h 138"/>
                  <a:gd name="T80" fmla="+- 0 7713 7683"/>
                  <a:gd name="T81" fmla="*/ T80 w 260"/>
                  <a:gd name="T82" fmla="+- 0 1459 1383"/>
                  <a:gd name="T83" fmla="*/ 1459 h 138"/>
                  <a:gd name="T84" fmla="+- 0 7713 7683"/>
                  <a:gd name="T85" fmla="*/ T84 w 260"/>
                  <a:gd name="T86" fmla="+- 0 1438 1383"/>
                  <a:gd name="T87" fmla="*/ 1438 h 138"/>
                  <a:gd name="T88" fmla="+- 0 7716 7683"/>
                  <a:gd name="T89" fmla="*/ T88 w 260"/>
                  <a:gd name="T90" fmla="+- 0 1428 1383"/>
                  <a:gd name="T91" fmla="*/ 1428 h 138"/>
                  <a:gd name="T92" fmla="+- 0 7729 7683"/>
                  <a:gd name="T93" fmla="*/ T92 w 260"/>
                  <a:gd name="T94" fmla="+- 0 1415 1383"/>
                  <a:gd name="T95" fmla="*/ 1415 h 138"/>
                  <a:gd name="T96" fmla="+- 0 7739 7683"/>
                  <a:gd name="T97" fmla="*/ T96 w 260"/>
                  <a:gd name="T98" fmla="+- 0 1412 1383"/>
                  <a:gd name="T99" fmla="*/ 1412 h 138"/>
                  <a:gd name="T100" fmla="+- 0 7941 7683"/>
                  <a:gd name="T101" fmla="*/ T100 w 260"/>
                  <a:gd name="T102" fmla="+- 0 1412 1383"/>
                  <a:gd name="T103" fmla="*/ 1412 h 138"/>
                  <a:gd name="T104" fmla="+- 0 7940 7683"/>
                  <a:gd name="T105" fmla="*/ T104 w 260"/>
                  <a:gd name="T106" fmla="+- 0 1408 1383"/>
                  <a:gd name="T107" fmla="*/ 1408 h 138"/>
                  <a:gd name="T108" fmla="+- 0 7929 7683"/>
                  <a:gd name="T109" fmla="*/ T108 w 260"/>
                  <a:gd name="T110" fmla="+- 0 1392 1383"/>
                  <a:gd name="T111" fmla="*/ 1392 h 138"/>
                  <a:gd name="T112" fmla="+- 0 7915 7683"/>
                  <a:gd name="T113" fmla="*/ T112 w 260"/>
                  <a:gd name="T114" fmla="+- 0 1386 1383"/>
                  <a:gd name="T115" fmla="*/ 1386 h 138"/>
                  <a:gd name="T116" fmla="+- 0 7903 7683"/>
                  <a:gd name="T117" fmla="*/ T116 w 260"/>
                  <a:gd name="T118" fmla="+- 0 1384 1383"/>
                  <a:gd name="T119" fmla="*/ 1384 h 138"/>
                  <a:gd name="T120" fmla="+- 0 7894 7683"/>
                  <a:gd name="T121" fmla="*/ T120 w 260"/>
                  <a:gd name="T122" fmla="+- 0 1383 1383"/>
                  <a:gd name="T123" fmla="*/ 1383 h 138"/>
                  <a:gd name="T124" fmla="+- 0 7886 7683"/>
                  <a:gd name="T125" fmla="*/ T124 w 260"/>
                  <a:gd name="T126" fmla="+- 0 1383 1383"/>
                  <a:gd name="T127" fmla="*/ 1383 h 13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</a:cxnLst>
                <a:rect l="0" t="0" r="r" b="b"/>
                <a:pathLst>
                  <a:path w="260" h="138">
                    <a:moveTo>
                      <a:pt x="203" y="0"/>
                    </a:moveTo>
                    <a:lnTo>
                      <a:pt x="58" y="0"/>
                    </a:lnTo>
                    <a:lnTo>
                      <a:pt x="48" y="1"/>
                    </a:lnTo>
                    <a:lnTo>
                      <a:pt x="0" y="46"/>
                    </a:lnTo>
                    <a:lnTo>
                      <a:pt x="0" y="75"/>
                    </a:lnTo>
                    <a:lnTo>
                      <a:pt x="3" y="95"/>
                    </a:lnTo>
                    <a:lnTo>
                      <a:pt x="9" y="110"/>
                    </a:lnTo>
                    <a:lnTo>
                      <a:pt x="22" y="126"/>
                    </a:lnTo>
                    <a:lnTo>
                      <a:pt x="29" y="130"/>
                    </a:lnTo>
                    <a:lnTo>
                      <a:pt x="37" y="133"/>
                    </a:lnTo>
                    <a:lnTo>
                      <a:pt x="46" y="136"/>
                    </a:lnTo>
                    <a:lnTo>
                      <a:pt x="55" y="137"/>
                    </a:lnTo>
                    <a:lnTo>
                      <a:pt x="204" y="138"/>
                    </a:lnTo>
                    <a:lnTo>
                      <a:pt x="208" y="133"/>
                    </a:lnTo>
                    <a:lnTo>
                      <a:pt x="208" y="113"/>
                    </a:lnTo>
                    <a:lnTo>
                      <a:pt x="203" y="108"/>
                    </a:lnTo>
                    <a:lnTo>
                      <a:pt x="65" y="108"/>
                    </a:lnTo>
                    <a:lnTo>
                      <a:pt x="60" y="108"/>
                    </a:lnTo>
                    <a:lnTo>
                      <a:pt x="56" y="107"/>
                    </a:lnTo>
                    <a:lnTo>
                      <a:pt x="38" y="96"/>
                    </a:lnTo>
                    <a:lnTo>
                      <a:pt x="30" y="76"/>
                    </a:lnTo>
                    <a:lnTo>
                      <a:pt x="30" y="55"/>
                    </a:lnTo>
                    <a:lnTo>
                      <a:pt x="33" y="45"/>
                    </a:lnTo>
                    <a:lnTo>
                      <a:pt x="46" y="32"/>
                    </a:lnTo>
                    <a:lnTo>
                      <a:pt x="56" y="29"/>
                    </a:lnTo>
                    <a:lnTo>
                      <a:pt x="258" y="29"/>
                    </a:lnTo>
                    <a:lnTo>
                      <a:pt x="257" y="25"/>
                    </a:lnTo>
                    <a:lnTo>
                      <a:pt x="246" y="9"/>
                    </a:lnTo>
                    <a:lnTo>
                      <a:pt x="232" y="3"/>
                    </a:lnTo>
                    <a:lnTo>
                      <a:pt x="220" y="1"/>
                    </a:lnTo>
                    <a:lnTo>
                      <a:pt x="211" y="0"/>
                    </a:lnTo>
                    <a:lnTo>
                      <a:pt x="203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8" name="Freeform 858"/>
              <p:cNvSpPr>
                <a:spLocks/>
              </p:cNvSpPr>
              <p:nvPr/>
            </p:nvSpPr>
            <p:spPr bwMode="auto">
              <a:xfrm>
                <a:off x="7683" y="1383"/>
                <a:ext cx="260" cy="138"/>
              </a:xfrm>
              <a:custGeom>
                <a:avLst/>
                <a:gdLst>
                  <a:gd name="T0" fmla="+- 0 7941 7683"/>
                  <a:gd name="T1" fmla="*/ T0 w 260"/>
                  <a:gd name="T2" fmla="+- 0 1412 1383"/>
                  <a:gd name="T3" fmla="*/ 1412 h 138"/>
                  <a:gd name="T4" fmla="+- 0 7898 7683"/>
                  <a:gd name="T5" fmla="*/ T4 w 260"/>
                  <a:gd name="T6" fmla="+- 0 1412 1383"/>
                  <a:gd name="T7" fmla="*/ 1412 h 138"/>
                  <a:gd name="T8" fmla="+- 0 7904 7683"/>
                  <a:gd name="T9" fmla="*/ T8 w 260"/>
                  <a:gd name="T10" fmla="+- 0 1414 1383"/>
                  <a:gd name="T11" fmla="*/ 1414 h 138"/>
                  <a:gd name="T12" fmla="+- 0 7911 7683"/>
                  <a:gd name="T13" fmla="*/ T12 w 260"/>
                  <a:gd name="T14" fmla="+- 0 1421 1383"/>
                  <a:gd name="T15" fmla="*/ 1421 h 138"/>
                  <a:gd name="T16" fmla="+- 0 7913 7683"/>
                  <a:gd name="T17" fmla="*/ T16 w 260"/>
                  <a:gd name="T18" fmla="+- 0 1428 1383"/>
                  <a:gd name="T19" fmla="*/ 1428 h 138"/>
                  <a:gd name="T20" fmla="+- 0 7913 7683"/>
                  <a:gd name="T21" fmla="*/ T20 w 260"/>
                  <a:gd name="T22" fmla="+- 0 1521 1383"/>
                  <a:gd name="T23" fmla="*/ 1521 h 138"/>
                  <a:gd name="T24" fmla="+- 0 7944 7683"/>
                  <a:gd name="T25" fmla="*/ T24 w 260"/>
                  <a:gd name="T26" fmla="+- 0 1521 1383"/>
                  <a:gd name="T27" fmla="*/ 1521 h 138"/>
                  <a:gd name="T28" fmla="+- 0 7944 7683"/>
                  <a:gd name="T29" fmla="*/ T28 w 260"/>
                  <a:gd name="T30" fmla="+- 0 1433 1383"/>
                  <a:gd name="T31" fmla="*/ 1433 h 138"/>
                  <a:gd name="T32" fmla="+- 0 7941 7683"/>
                  <a:gd name="T33" fmla="*/ T32 w 260"/>
                  <a:gd name="T34" fmla="+- 0 1412 1383"/>
                  <a:gd name="T35" fmla="*/ 1412 h 13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</a:cxnLst>
                <a:rect l="0" t="0" r="r" b="b"/>
                <a:pathLst>
                  <a:path w="260" h="138">
                    <a:moveTo>
                      <a:pt x="258" y="29"/>
                    </a:moveTo>
                    <a:lnTo>
                      <a:pt x="215" y="29"/>
                    </a:lnTo>
                    <a:lnTo>
                      <a:pt x="221" y="31"/>
                    </a:lnTo>
                    <a:lnTo>
                      <a:pt x="228" y="38"/>
                    </a:lnTo>
                    <a:lnTo>
                      <a:pt x="230" y="45"/>
                    </a:lnTo>
                    <a:lnTo>
                      <a:pt x="230" y="138"/>
                    </a:lnTo>
                    <a:lnTo>
                      <a:pt x="261" y="138"/>
                    </a:lnTo>
                    <a:lnTo>
                      <a:pt x="261" y="50"/>
                    </a:lnTo>
                    <a:lnTo>
                      <a:pt x="258" y="29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14" name="Group 854"/>
            <p:cNvGrpSpPr>
              <a:grpSpLocks/>
            </p:cNvGrpSpPr>
            <p:nvPr/>
          </p:nvGrpSpPr>
          <p:grpSpPr bwMode="auto">
            <a:xfrm>
              <a:off x="8257" y="1383"/>
              <a:ext cx="260" cy="138"/>
              <a:chOff x="8257" y="1383"/>
              <a:chExt cx="260" cy="138"/>
            </a:xfrm>
          </p:grpSpPr>
          <p:sp>
            <p:nvSpPr>
              <p:cNvPr id="15" name="Freeform 856"/>
              <p:cNvSpPr>
                <a:spLocks/>
              </p:cNvSpPr>
              <p:nvPr/>
            </p:nvSpPr>
            <p:spPr bwMode="auto">
              <a:xfrm>
                <a:off x="8257" y="1383"/>
                <a:ext cx="260" cy="138"/>
              </a:xfrm>
              <a:custGeom>
                <a:avLst/>
                <a:gdLst>
                  <a:gd name="T0" fmla="+- 0 8460 8257"/>
                  <a:gd name="T1" fmla="*/ T0 w 260"/>
                  <a:gd name="T2" fmla="+- 0 1383 1383"/>
                  <a:gd name="T3" fmla="*/ 1383 h 138"/>
                  <a:gd name="T4" fmla="+- 0 8315 8257"/>
                  <a:gd name="T5" fmla="*/ T4 w 260"/>
                  <a:gd name="T6" fmla="+- 0 1383 1383"/>
                  <a:gd name="T7" fmla="*/ 1383 h 138"/>
                  <a:gd name="T8" fmla="+- 0 8304 8257"/>
                  <a:gd name="T9" fmla="*/ T8 w 260"/>
                  <a:gd name="T10" fmla="+- 0 1384 1383"/>
                  <a:gd name="T11" fmla="*/ 1384 h 138"/>
                  <a:gd name="T12" fmla="+- 0 8257 8257"/>
                  <a:gd name="T13" fmla="*/ T12 w 260"/>
                  <a:gd name="T14" fmla="+- 0 1429 1383"/>
                  <a:gd name="T15" fmla="*/ 1429 h 138"/>
                  <a:gd name="T16" fmla="+- 0 8257 8257"/>
                  <a:gd name="T17" fmla="*/ T16 w 260"/>
                  <a:gd name="T18" fmla="+- 0 1458 1383"/>
                  <a:gd name="T19" fmla="*/ 1458 h 138"/>
                  <a:gd name="T20" fmla="+- 0 8260 8257"/>
                  <a:gd name="T21" fmla="*/ T20 w 260"/>
                  <a:gd name="T22" fmla="+- 0 1478 1383"/>
                  <a:gd name="T23" fmla="*/ 1478 h 138"/>
                  <a:gd name="T24" fmla="+- 0 8266 8257"/>
                  <a:gd name="T25" fmla="*/ T24 w 260"/>
                  <a:gd name="T26" fmla="+- 0 1493 1383"/>
                  <a:gd name="T27" fmla="*/ 1493 h 138"/>
                  <a:gd name="T28" fmla="+- 0 8278 8257"/>
                  <a:gd name="T29" fmla="*/ T28 w 260"/>
                  <a:gd name="T30" fmla="+- 0 1508 1383"/>
                  <a:gd name="T31" fmla="*/ 1508 h 138"/>
                  <a:gd name="T32" fmla="+- 0 8286 8257"/>
                  <a:gd name="T33" fmla="*/ T32 w 260"/>
                  <a:gd name="T34" fmla="+- 0 1513 1383"/>
                  <a:gd name="T35" fmla="*/ 1513 h 138"/>
                  <a:gd name="T36" fmla="+- 0 8294 8257"/>
                  <a:gd name="T37" fmla="*/ T36 w 260"/>
                  <a:gd name="T38" fmla="+- 0 1516 1383"/>
                  <a:gd name="T39" fmla="*/ 1516 h 138"/>
                  <a:gd name="T40" fmla="+- 0 8303 8257"/>
                  <a:gd name="T41" fmla="*/ T40 w 260"/>
                  <a:gd name="T42" fmla="+- 0 1519 1383"/>
                  <a:gd name="T43" fmla="*/ 1519 h 138"/>
                  <a:gd name="T44" fmla="+- 0 8312 8257"/>
                  <a:gd name="T45" fmla="*/ T44 w 260"/>
                  <a:gd name="T46" fmla="+- 0 1520 1383"/>
                  <a:gd name="T47" fmla="*/ 1520 h 138"/>
                  <a:gd name="T48" fmla="+- 0 8460 8257"/>
                  <a:gd name="T49" fmla="*/ T48 w 260"/>
                  <a:gd name="T50" fmla="+- 0 1520 1383"/>
                  <a:gd name="T51" fmla="*/ 1520 h 138"/>
                  <a:gd name="T52" fmla="+- 0 8465 8257"/>
                  <a:gd name="T53" fmla="*/ T52 w 260"/>
                  <a:gd name="T54" fmla="+- 0 1515 1383"/>
                  <a:gd name="T55" fmla="*/ 1515 h 138"/>
                  <a:gd name="T56" fmla="+- 0 8465 8257"/>
                  <a:gd name="T57" fmla="*/ T56 w 260"/>
                  <a:gd name="T58" fmla="+- 0 1496 1383"/>
                  <a:gd name="T59" fmla="*/ 1496 h 138"/>
                  <a:gd name="T60" fmla="+- 0 8460 8257"/>
                  <a:gd name="T61" fmla="*/ T60 w 260"/>
                  <a:gd name="T62" fmla="+- 0 1491 1383"/>
                  <a:gd name="T63" fmla="*/ 1491 h 138"/>
                  <a:gd name="T64" fmla="+- 0 8321 8257"/>
                  <a:gd name="T65" fmla="*/ T64 w 260"/>
                  <a:gd name="T66" fmla="+- 0 1491 1383"/>
                  <a:gd name="T67" fmla="*/ 1491 h 138"/>
                  <a:gd name="T68" fmla="+- 0 8317 8257"/>
                  <a:gd name="T69" fmla="*/ T68 w 260"/>
                  <a:gd name="T70" fmla="+- 0 1491 1383"/>
                  <a:gd name="T71" fmla="*/ 1491 h 138"/>
                  <a:gd name="T72" fmla="+- 0 8313 8257"/>
                  <a:gd name="T73" fmla="*/ T72 w 260"/>
                  <a:gd name="T74" fmla="+- 0 1490 1383"/>
                  <a:gd name="T75" fmla="*/ 1490 h 138"/>
                  <a:gd name="T76" fmla="+- 0 8295 8257"/>
                  <a:gd name="T77" fmla="*/ T76 w 260"/>
                  <a:gd name="T78" fmla="+- 0 1479 1383"/>
                  <a:gd name="T79" fmla="*/ 1479 h 138"/>
                  <a:gd name="T80" fmla="+- 0 8287 8257"/>
                  <a:gd name="T81" fmla="*/ T80 w 260"/>
                  <a:gd name="T82" fmla="+- 0 1459 1383"/>
                  <a:gd name="T83" fmla="*/ 1459 h 138"/>
                  <a:gd name="T84" fmla="+- 0 8287 8257"/>
                  <a:gd name="T85" fmla="*/ T84 w 260"/>
                  <a:gd name="T86" fmla="+- 0 1438 1383"/>
                  <a:gd name="T87" fmla="*/ 1438 h 138"/>
                  <a:gd name="T88" fmla="+- 0 8290 8257"/>
                  <a:gd name="T89" fmla="*/ T88 w 260"/>
                  <a:gd name="T90" fmla="+- 0 1428 1383"/>
                  <a:gd name="T91" fmla="*/ 1428 h 138"/>
                  <a:gd name="T92" fmla="+- 0 8302 8257"/>
                  <a:gd name="T93" fmla="*/ T92 w 260"/>
                  <a:gd name="T94" fmla="+- 0 1415 1383"/>
                  <a:gd name="T95" fmla="*/ 1415 h 138"/>
                  <a:gd name="T96" fmla="+- 0 8312 8257"/>
                  <a:gd name="T97" fmla="*/ T96 w 260"/>
                  <a:gd name="T98" fmla="+- 0 1412 1383"/>
                  <a:gd name="T99" fmla="*/ 1412 h 138"/>
                  <a:gd name="T100" fmla="+- 0 8514 8257"/>
                  <a:gd name="T101" fmla="*/ T100 w 260"/>
                  <a:gd name="T102" fmla="+- 0 1412 1383"/>
                  <a:gd name="T103" fmla="*/ 1412 h 138"/>
                  <a:gd name="T104" fmla="+- 0 8513 8257"/>
                  <a:gd name="T105" fmla="*/ T104 w 260"/>
                  <a:gd name="T106" fmla="+- 0 1408 1383"/>
                  <a:gd name="T107" fmla="*/ 1408 h 138"/>
                  <a:gd name="T108" fmla="+- 0 8502 8257"/>
                  <a:gd name="T109" fmla="*/ T108 w 260"/>
                  <a:gd name="T110" fmla="+- 0 1392 1383"/>
                  <a:gd name="T111" fmla="*/ 1392 h 138"/>
                  <a:gd name="T112" fmla="+- 0 8488 8257"/>
                  <a:gd name="T113" fmla="*/ T112 w 260"/>
                  <a:gd name="T114" fmla="+- 0 1386 1383"/>
                  <a:gd name="T115" fmla="*/ 1386 h 138"/>
                  <a:gd name="T116" fmla="+- 0 8477 8257"/>
                  <a:gd name="T117" fmla="*/ T116 w 260"/>
                  <a:gd name="T118" fmla="+- 0 1384 1383"/>
                  <a:gd name="T119" fmla="*/ 1384 h 138"/>
                  <a:gd name="T120" fmla="+- 0 8467 8257"/>
                  <a:gd name="T121" fmla="*/ T120 w 260"/>
                  <a:gd name="T122" fmla="+- 0 1383 1383"/>
                  <a:gd name="T123" fmla="*/ 1383 h 138"/>
                  <a:gd name="T124" fmla="+- 0 8460 8257"/>
                  <a:gd name="T125" fmla="*/ T124 w 260"/>
                  <a:gd name="T126" fmla="+- 0 1383 1383"/>
                  <a:gd name="T127" fmla="*/ 1383 h 13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</a:cxnLst>
                <a:rect l="0" t="0" r="r" b="b"/>
                <a:pathLst>
                  <a:path w="260" h="138">
                    <a:moveTo>
                      <a:pt x="203" y="0"/>
                    </a:moveTo>
                    <a:lnTo>
                      <a:pt x="58" y="0"/>
                    </a:lnTo>
                    <a:lnTo>
                      <a:pt x="47" y="1"/>
                    </a:lnTo>
                    <a:lnTo>
                      <a:pt x="0" y="46"/>
                    </a:lnTo>
                    <a:lnTo>
                      <a:pt x="0" y="75"/>
                    </a:lnTo>
                    <a:lnTo>
                      <a:pt x="3" y="95"/>
                    </a:lnTo>
                    <a:lnTo>
                      <a:pt x="9" y="110"/>
                    </a:lnTo>
                    <a:lnTo>
                      <a:pt x="21" y="125"/>
                    </a:lnTo>
                    <a:lnTo>
                      <a:pt x="29" y="130"/>
                    </a:lnTo>
                    <a:lnTo>
                      <a:pt x="37" y="133"/>
                    </a:lnTo>
                    <a:lnTo>
                      <a:pt x="46" y="136"/>
                    </a:lnTo>
                    <a:lnTo>
                      <a:pt x="55" y="137"/>
                    </a:lnTo>
                    <a:lnTo>
                      <a:pt x="203" y="137"/>
                    </a:lnTo>
                    <a:lnTo>
                      <a:pt x="208" y="132"/>
                    </a:lnTo>
                    <a:lnTo>
                      <a:pt x="208" y="113"/>
                    </a:lnTo>
                    <a:lnTo>
                      <a:pt x="203" y="108"/>
                    </a:lnTo>
                    <a:lnTo>
                      <a:pt x="64" y="108"/>
                    </a:lnTo>
                    <a:lnTo>
                      <a:pt x="60" y="108"/>
                    </a:lnTo>
                    <a:lnTo>
                      <a:pt x="56" y="107"/>
                    </a:lnTo>
                    <a:lnTo>
                      <a:pt x="38" y="96"/>
                    </a:lnTo>
                    <a:lnTo>
                      <a:pt x="30" y="76"/>
                    </a:lnTo>
                    <a:lnTo>
                      <a:pt x="30" y="55"/>
                    </a:lnTo>
                    <a:lnTo>
                      <a:pt x="33" y="45"/>
                    </a:lnTo>
                    <a:lnTo>
                      <a:pt x="45" y="32"/>
                    </a:lnTo>
                    <a:lnTo>
                      <a:pt x="55" y="29"/>
                    </a:lnTo>
                    <a:lnTo>
                      <a:pt x="257" y="29"/>
                    </a:lnTo>
                    <a:lnTo>
                      <a:pt x="256" y="25"/>
                    </a:lnTo>
                    <a:lnTo>
                      <a:pt x="245" y="9"/>
                    </a:lnTo>
                    <a:lnTo>
                      <a:pt x="231" y="3"/>
                    </a:lnTo>
                    <a:lnTo>
                      <a:pt x="220" y="1"/>
                    </a:lnTo>
                    <a:lnTo>
                      <a:pt x="210" y="0"/>
                    </a:lnTo>
                    <a:lnTo>
                      <a:pt x="203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" name="Freeform 855"/>
              <p:cNvSpPr>
                <a:spLocks/>
              </p:cNvSpPr>
              <p:nvPr/>
            </p:nvSpPr>
            <p:spPr bwMode="auto">
              <a:xfrm>
                <a:off x="8257" y="1383"/>
                <a:ext cx="260" cy="138"/>
              </a:xfrm>
              <a:custGeom>
                <a:avLst/>
                <a:gdLst>
                  <a:gd name="T0" fmla="+- 0 8514 8257"/>
                  <a:gd name="T1" fmla="*/ T0 w 260"/>
                  <a:gd name="T2" fmla="+- 0 1412 1383"/>
                  <a:gd name="T3" fmla="*/ 1412 h 138"/>
                  <a:gd name="T4" fmla="+- 0 8472 8257"/>
                  <a:gd name="T5" fmla="*/ T4 w 260"/>
                  <a:gd name="T6" fmla="+- 0 1412 1383"/>
                  <a:gd name="T7" fmla="*/ 1412 h 138"/>
                  <a:gd name="T8" fmla="+- 0 8478 8257"/>
                  <a:gd name="T9" fmla="*/ T8 w 260"/>
                  <a:gd name="T10" fmla="+- 0 1414 1383"/>
                  <a:gd name="T11" fmla="*/ 1414 h 138"/>
                  <a:gd name="T12" fmla="+- 0 8485 8257"/>
                  <a:gd name="T13" fmla="*/ T12 w 260"/>
                  <a:gd name="T14" fmla="+- 0 1421 1383"/>
                  <a:gd name="T15" fmla="*/ 1421 h 138"/>
                  <a:gd name="T16" fmla="+- 0 8486 8257"/>
                  <a:gd name="T17" fmla="*/ T16 w 260"/>
                  <a:gd name="T18" fmla="+- 0 1428 1383"/>
                  <a:gd name="T19" fmla="*/ 1428 h 138"/>
                  <a:gd name="T20" fmla="+- 0 8486 8257"/>
                  <a:gd name="T21" fmla="*/ T20 w 260"/>
                  <a:gd name="T22" fmla="+- 0 1520 1383"/>
                  <a:gd name="T23" fmla="*/ 1520 h 138"/>
                  <a:gd name="T24" fmla="+- 0 8517 8257"/>
                  <a:gd name="T25" fmla="*/ T24 w 260"/>
                  <a:gd name="T26" fmla="+- 0 1520 1383"/>
                  <a:gd name="T27" fmla="*/ 1520 h 138"/>
                  <a:gd name="T28" fmla="+- 0 8517 8257"/>
                  <a:gd name="T29" fmla="*/ T28 w 260"/>
                  <a:gd name="T30" fmla="+- 0 1433 1383"/>
                  <a:gd name="T31" fmla="*/ 1433 h 138"/>
                  <a:gd name="T32" fmla="+- 0 8514 8257"/>
                  <a:gd name="T33" fmla="*/ T32 w 260"/>
                  <a:gd name="T34" fmla="+- 0 1412 1383"/>
                  <a:gd name="T35" fmla="*/ 1412 h 13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</a:cxnLst>
                <a:rect l="0" t="0" r="r" b="b"/>
                <a:pathLst>
                  <a:path w="260" h="138">
                    <a:moveTo>
                      <a:pt x="257" y="29"/>
                    </a:moveTo>
                    <a:lnTo>
                      <a:pt x="215" y="29"/>
                    </a:lnTo>
                    <a:lnTo>
                      <a:pt x="221" y="31"/>
                    </a:lnTo>
                    <a:lnTo>
                      <a:pt x="228" y="38"/>
                    </a:lnTo>
                    <a:lnTo>
                      <a:pt x="229" y="45"/>
                    </a:lnTo>
                    <a:lnTo>
                      <a:pt x="229" y="137"/>
                    </a:lnTo>
                    <a:lnTo>
                      <a:pt x="260" y="137"/>
                    </a:lnTo>
                    <a:lnTo>
                      <a:pt x="260" y="50"/>
                    </a:lnTo>
                    <a:lnTo>
                      <a:pt x="257" y="29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80719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pieren 20"/>
          <p:cNvGrpSpPr/>
          <p:nvPr/>
        </p:nvGrpSpPr>
        <p:grpSpPr>
          <a:xfrm>
            <a:off x="3762524" y="3272800"/>
            <a:ext cx="2240139" cy="507831"/>
            <a:chOff x="3978548" y="4136896"/>
            <a:chExt cx="2240139" cy="507831"/>
          </a:xfrm>
        </p:grpSpPr>
        <p:grpSp>
          <p:nvGrpSpPr>
            <p:cNvPr id="2" name="Group 833"/>
            <p:cNvGrpSpPr>
              <a:grpSpLocks/>
            </p:cNvGrpSpPr>
            <p:nvPr/>
          </p:nvGrpSpPr>
          <p:grpSpPr bwMode="auto">
            <a:xfrm>
              <a:off x="3978548" y="4254331"/>
              <a:ext cx="1138555" cy="246380"/>
              <a:chOff x="6718" y="93"/>
              <a:chExt cx="1793" cy="388"/>
            </a:xfrm>
          </p:grpSpPr>
          <p:grpSp>
            <p:nvGrpSpPr>
              <p:cNvPr id="3" name="Group 849"/>
              <p:cNvGrpSpPr>
                <a:grpSpLocks/>
              </p:cNvGrpSpPr>
              <p:nvPr/>
            </p:nvGrpSpPr>
            <p:grpSpPr bwMode="auto">
              <a:xfrm>
                <a:off x="6718" y="353"/>
                <a:ext cx="387" cy="128"/>
                <a:chOff x="6718" y="353"/>
                <a:chExt cx="387" cy="128"/>
              </a:xfrm>
            </p:grpSpPr>
            <p:sp>
              <p:nvSpPr>
                <p:cNvPr id="19" name="Freeform 850"/>
                <p:cNvSpPr>
                  <a:spLocks/>
                </p:cNvSpPr>
                <p:nvPr/>
              </p:nvSpPr>
              <p:spPr bwMode="auto">
                <a:xfrm>
                  <a:off x="6718" y="353"/>
                  <a:ext cx="387" cy="128"/>
                </a:xfrm>
                <a:custGeom>
                  <a:avLst/>
                  <a:gdLst>
                    <a:gd name="T0" fmla="+- 0 6782 6718"/>
                    <a:gd name="T1" fmla="*/ T0 w 387"/>
                    <a:gd name="T2" fmla="+- 0 353 353"/>
                    <a:gd name="T3" fmla="*/ 353 h 128"/>
                    <a:gd name="T4" fmla="+- 0 6742 6718"/>
                    <a:gd name="T5" fmla="*/ T4 w 387"/>
                    <a:gd name="T6" fmla="+- 0 355 353"/>
                    <a:gd name="T7" fmla="*/ 355 h 128"/>
                    <a:gd name="T8" fmla="+- 0 6728 6718"/>
                    <a:gd name="T9" fmla="*/ T8 w 387"/>
                    <a:gd name="T10" fmla="+- 0 367 353"/>
                    <a:gd name="T11" fmla="*/ 367 h 128"/>
                    <a:gd name="T12" fmla="+- 0 6718 6718"/>
                    <a:gd name="T13" fmla="*/ T12 w 387"/>
                    <a:gd name="T14" fmla="+- 0 398 353"/>
                    <a:gd name="T15" fmla="*/ 398 h 128"/>
                    <a:gd name="T16" fmla="+- 0 6723 6718"/>
                    <a:gd name="T17" fmla="*/ T16 w 387"/>
                    <a:gd name="T18" fmla="+- 0 416 353"/>
                    <a:gd name="T19" fmla="*/ 416 h 128"/>
                    <a:gd name="T20" fmla="+- 0 6782 6718"/>
                    <a:gd name="T21" fmla="*/ T20 w 387"/>
                    <a:gd name="T22" fmla="+- 0 468 353"/>
                    <a:gd name="T23" fmla="*/ 468 h 128"/>
                    <a:gd name="T24" fmla="+- 0 6850 6718"/>
                    <a:gd name="T25" fmla="*/ T24 w 387"/>
                    <a:gd name="T26" fmla="+- 0 481 353"/>
                    <a:gd name="T27" fmla="*/ 481 h 128"/>
                    <a:gd name="T28" fmla="+- 0 6958 6718"/>
                    <a:gd name="T29" fmla="*/ T28 w 387"/>
                    <a:gd name="T30" fmla="+- 0 481 353"/>
                    <a:gd name="T31" fmla="*/ 481 h 128"/>
                    <a:gd name="T32" fmla="+- 0 7039 6718"/>
                    <a:gd name="T33" fmla="*/ T32 w 387"/>
                    <a:gd name="T34" fmla="+- 0 466 353"/>
                    <a:gd name="T35" fmla="*/ 466 h 128"/>
                    <a:gd name="T36" fmla="+- 0 7099 6718"/>
                    <a:gd name="T37" fmla="*/ T36 w 387"/>
                    <a:gd name="T38" fmla="+- 0 419 353"/>
                    <a:gd name="T39" fmla="*/ 419 h 128"/>
                    <a:gd name="T40" fmla="+- 0 7105 6718"/>
                    <a:gd name="T41" fmla="*/ T40 w 387"/>
                    <a:gd name="T42" fmla="+- 0 406 353"/>
                    <a:gd name="T43" fmla="*/ 406 h 128"/>
                    <a:gd name="T44" fmla="+- 0 6866 6718"/>
                    <a:gd name="T45" fmla="*/ T44 w 387"/>
                    <a:gd name="T46" fmla="+- 0 406 353"/>
                    <a:gd name="T47" fmla="*/ 406 h 128"/>
                    <a:gd name="T48" fmla="+- 0 6842 6718"/>
                    <a:gd name="T49" fmla="*/ T48 w 387"/>
                    <a:gd name="T50" fmla="+- 0 402 353"/>
                    <a:gd name="T51" fmla="*/ 402 h 128"/>
                    <a:gd name="T52" fmla="+- 0 6825 6718"/>
                    <a:gd name="T53" fmla="*/ T52 w 387"/>
                    <a:gd name="T54" fmla="+- 0 393 353"/>
                    <a:gd name="T55" fmla="*/ 393 h 128"/>
                    <a:gd name="T56" fmla="+- 0 6814 6718"/>
                    <a:gd name="T57" fmla="*/ T56 w 387"/>
                    <a:gd name="T58" fmla="+- 0 376 353"/>
                    <a:gd name="T59" fmla="*/ 376 h 128"/>
                    <a:gd name="T60" fmla="+- 0 6801 6718"/>
                    <a:gd name="T61" fmla="*/ T60 w 387"/>
                    <a:gd name="T62" fmla="+- 0 358 353"/>
                    <a:gd name="T63" fmla="*/ 358 h 128"/>
                    <a:gd name="T64" fmla="+- 0 6782 6718"/>
                    <a:gd name="T65" fmla="*/ T64 w 387"/>
                    <a:gd name="T66" fmla="+- 0 353 353"/>
                    <a:gd name="T67" fmla="*/ 353 h 128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</a:cxnLst>
                  <a:rect l="0" t="0" r="r" b="b"/>
                  <a:pathLst>
                    <a:path w="387" h="128">
                      <a:moveTo>
                        <a:pt x="64" y="0"/>
                      </a:moveTo>
                      <a:lnTo>
                        <a:pt x="24" y="2"/>
                      </a:lnTo>
                      <a:lnTo>
                        <a:pt x="10" y="14"/>
                      </a:lnTo>
                      <a:lnTo>
                        <a:pt x="0" y="45"/>
                      </a:lnTo>
                      <a:lnTo>
                        <a:pt x="5" y="63"/>
                      </a:lnTo>
                      <a:lnTo>
                        <a:pt x="64" y="115"/>
                      </a:lnTo>
                      <a:lnTo>
                        <a:pt x="132" y="128"/>
                      </a:lnTo>
                      <a:lnTo>
                        <a:pt x="240" y="128"/>
                      </a:lnTo>
                      <a:lnTo>
                        <a:pt x="321" y="113"/>
                      </a:lnTo>
                      <a:lnTo>
                        <a:pt x="381" y="66"/>
                      </a:lnTo>
                      <a:lnTo>
                        <a:pt x="387" y="53"/>
                      </a:lnTo>
                      <a:lnTo>
                        <a:pt x="148" y="53"/>
                      </a:lnTo>
                      <a:lnTo>
                        <a:pt x="124" y="49"/>
                      </a:lnTo>
                      <a:lnTo>
                        <a:pt x="107" y="40"/>
                      </a:lnTo>
                      <a:lnTo>
                        <a:pt x="96" y="23"/>
                      </a:lnTo>
                      <a:lnTo>
                        <a:pt x="83" y="5"/>
                      </a:lnTo>
                      <a:lnTo>
                        <a:pt x="64" y="0"/>
                      </a:ln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4" name="Group 847"/>
              <p:cNvGrpSpPr>
                <a:grpSpLocks/>
              </p:cNvGrpSpPr>
              <p:nvPr/>
            </p:nvGrpSpPr>
            <p:grpSpPr bwMode="auto">
              <a:xfrm>
                <a:off x="6743" y="93"/>
                <a:ext cx="382" cy="313"/>
                <a:chOff x="6743" y="93"/>
                <a:chExt cx="382" cy="313"/>
              </a:xfrm>
            </p:grpSpPr>
            <p:sp>
              <p:nvSpPr>
                <p:cNvPr id="18" name="Freeform 848"/>
                <p:cNvSpPr>
                  <a:spLocks/>
                </p:cNvSpPr>
                <p:nvPr/>
              </p:nvSpPr>
              <p:spPr bwMode="auto">
                <a:xfrm>
                  <a:off x="6743" y="93"/>
                  <a:ext cx="382" cy="313"/>
                </a:xfrm>
                <a:custGeom>
                  <a:avLst/>
                  <a:gdLst>
                    <a:gd name="T0" fmla="+- 0 6996 6743"/>
                    <a:gd name="T1" fmla="*/ T0 w 382"/>
                    <a:gd name="T2" fmla="+- 0 93 93"/>
                    <a:gd name="T3" fmla="*/ 93 h 313"/>
                    <a:gd name="T4" fmla="+- 0 6928 6743"/>
                    <a:gd name="T5" fmla="*/ T4 w 382"/>
                    <a:gd name="T6" fmla="+- 0 93 93"/>
                    <a:gd name="T7" fmla="*/ 93 h 313"/>
                    <a:gd name="T8" fmla="+- 0 6901 6743"/>
                    <a:gd name="T9" fmla="*/ T8 w 382"/>
                    <a:gd name="T10" fmla="+- 0 94 93"/>
                    <a:gd name="T11" fmla="*/ 94 h 313"/>
                    <a:gd name="T12" fmla="+- 0 6819 6743"/>
                    <a:gd name="T13" fmla="*/ T12 w 382"/>
                    <a:gd name="T14" fmla="+- 0 109 93"/>
                    <a:gd name="T15" fmla="*/ 109 h 313"/>
                    <a:gd name="T16" fmla="+- 0 6760 6743"/>
                    <a:gd name="T17" fmla="*/ T16 w 382"/>
                    <a:gd name="T18" fmla="+- 0 155 93"/>
                    <a:gd name="T19" fmla="*/ 155 h 313"/>
                    <a:gd name="T20" fmla="+- 0 6743 6743"/>
                    <a:gd name="T21" fmla="*/ T20 w 382"/>
                    <a:gd name="T22" fmla="+- 0 225 93"/>
                    <a:gd name="T23" fmla="*/ 225 h 313"/>
                    <a:gd name="T24" fmla="+- 0 6747 6743"/>
                    <a:gd name="T25" fmla="*/ T24 w 382"/>
                    <a:gd name="T26" fmla="+- 0 243 93"/>
                    <a:gd name="T27" fmla="*/ 243 h 313"/>
                    <a:gd name="T28" fmla="+- 0 6796 6743"/>
                    <a:gd name="T29" fmla="*/ T28 w 382"/>
                    <a:gd name="T30" fmla="+- 0 293 93"/>
                    <a:gd name="T31" fmla="*/ 293 h 313"/>
                    <a:gd name="T32" fmla="+- 0 6853 6743"/>
                    <a:gd name="T33" fmla="*/ T32 w 382"/>
                    <a:gd name="T34" fmla="+- 0 316 93"/>
                    <a:gd name="T35" fmla="*/ 316 h 313"/>
                    <a:gd name="T36" fmla="+- 0 6915 6743"/>
                    <a:gd name="T37" fmla="*/ T36 w 382"/>
                    <a:gd name="T38" fmla="+- 0 332 93"/>
                    <a:gd name="T39" fmla="*/ 332 h 313"/>
                    <a:gd name="T40" fmla="+- 0 6935 6743"/>
                    <a:gd name="T41" fmla="*/ T40 w 382"/>
                    <a:gd name="T42" fmla="+- 0 337 93"/>
                    <a:gd name="T43" fmla="*/ 337 h 313"/>
                    <a:gd name="T44" fmla="+- 0 6994 6743"/>
                    <a:gd name="T45" fmla="*/ T44 w 382"/>
                    <a:gd name="T46" fmla="+- 0 362 93"/>
                    <a:gd name="T47" fmla="*/ 362 h 313"/>
                    <a:gd name="T48" fmla="+- 0 7006 6743"/>
                    <a:gd name="T49" fmla="*/ T48 w 382"/>
                    <a:gd name="T50" fmla="+- 0 391 93"/>
                    <a:gd name="T51" fmla="*/ 391 h 313"/>
                    <a:gd name="T52" fmla="+- 0 6990 6743"/>
                    <a:gd name="T53" fmla="*/ T52 w 382"/>
                    <a:gd name="T54" fmla="+- 0 402 93"/>
                    <a:gd name="T55" fmla="*/ 402 h 313"/>
                    <a:gd name="T56" fmla="+- 0 6962 6743"/>
                    <a:gd name="T57" fmla="*/ T56 w 382"/>
                    <a:gd name="T58" fmla="+- 0 406 93"/>
                    <a:gd name="T59" fmla="*/ 406 h 313"/>
                    <a:gd name="T60" fmla="+- 0 7105 6743"/>
                    <a:gd name="T61" fmla="*/ T60 w 382"/>
                    <a:gd name="T62" fmla="+- 0 406 93"/>
                    <a:gd name="T63" fmla="*/ 406 h 313"/>
                    <a:gd name="T64" fmla="+- 0 7106 6743"/>
                    <a:gd name="T65" fmla="*/ T64 w 382"/>
                    <a:gd name="T66" fmla="+- 0 404 93"/>
                    <a:gd name="T67" fmla="*/ 404 h 313"/>
                    <a:gd name="T68" fmla="+- 0 7112 6743"/>
                    <a:gd name="T69" fmla="*/ T68 w 382"/>
                    <a:gd name="T70" fmla="+- 0 387 93"/>
                    <a:gd name="T71" fmla="*/ 387 h 313"/>
                    <a:gd name="T72" fmla="+- 0 7115 6743"/>
                    <a:gd name="T73" fmla="*/ T72 w 382"/>
                    <a:gd name="T74" fmla="+- 0 370 93"/>
                    <a:gd name="T75" fmla="*/ 370 h 313"/>
                    <a:gd name="T76" fmla="+- 0 7115 6743"/>
                    <a:gd name="T77" fmla="*/ T76 w 382"/>
                    <a:gd name="T78" fmla="+- 0 349 93"/>
                    <a:gd name="T79" fmla="*/ 349 h 313"/>
                    <a:gd name="T80" fmla="+- 0 7111 6743"/>
                    <a:gd name="T81" fmla="*/ T80 w 382"/>
                    <a:gd name="T82" fmla="+- 0 332 93"/>
                    <a:gd name="T83" fmla="*/ 332 h 313"/>
                    <a:gd name="T84" fmla="+- 0 7063 6743"/>
                    <a:gd name="T85" fmla="*/ T84 w 382"/>
                    <a:gd name="T86" fmla="+- 0 281 93"/>
                    <a:gd name="T87" fmla="*/ 281 h 313"/>
                    <a:gd name="T88" fmla="+- 0 7005 6743"/>
                    <a:gd name="T89" fmla="*/ T88 w 382"/>
                    <a:gd name="T90" fmla="+- 0 259 93"/>
                    <a:gd name="T91" fmla="*/ 259 h 313"/>
                    <a:gd name="T92" fmla="+- 0 6924 6743"/>
                    <a:gd name="T93" fmla="*/ T92 w 382"/>
                    <a:gd name="T94" fmla="+- 0 237 93"/>
                    <a:gd name="T95" fmla="*/ 237 h 313"/>
                    <a:gd name="T96" fmla="+- 0 6906 6743"/>
                    <a:gd name="T97" fmla="*/ T96 w 382"/>
                    <a:gd name="T98" fmla="+- 0 232 93"/>
                    <a:gd name="T99" fmla="*/ 232 h 313"/>
                    <a:gd name="T100" fmla="+- 0 6852 6743"/>
                    <a:gd name="T101" fmla="*/ T100 w 382"/>
                    <a:gd name="T102" fmla="+- 0 194 93"/>
                    <a:gd name="T103" fmla="*/ 194 h 313"/>
                    <a:gd name="T104" fmla="+- 0 6852 6743"/>
                    <a:gd name="T105" fmla="*/ T104 w 382"/>
                    <a:gd name="T106" fmla="+- 0 183 93"/>
                    <a:gd name="T107" fmla="*/ 183 h 313"/>
                    <a:gd name="T108" fmla="+- 0 6869 6743"/>
                    <a:gd name="T109" fmla="*/ T108 w 382"/>
                    <a:gd name="T110" fmla="+- 0 172 93"/>
                    <a:gd name="T111" fmla="*/ 172 h 313"/>
                    <a:gd name="T112" fmla="+- 0 6896 6743"/>
                    <a:gd name="T113" fmla="*/ T112 w 382"/>
                    <a:gd name="T114" fmla="+- 0 169 93"/>
                    <a:gd name="T115" fmla="*/ 169 h 313"/>
                    <a:gd name="T116" fmla="+- 0 7125 6743"/>
                    <a:gd name="T117" fmla="*/ T116 w 382"/>
                    <a:gd name="T118" fmla="+- 0 169 93"/>
                    <a:gd name="T119" fmla="*/ 169 h 313"/>
                    <a:gd name="T120" fmla="+- 0 7122 6743"/>
                    <a:gd name="T121" fmla="*/ T120 w 382"/>
                    <a:gd name="T122" fmla="+- 0 158 93"/>
                    <a:gd name="T123" fmla="*/ 158 h 313"/>
                    <a:gd name="T124" fmla="+- 0 7063 6743"/>
                    <a:gd name="T125" fmla="*/ T124 w 382"/>
                    <a:gd name="T126" fmla="+- 0 106 93"/>
                    <a:gd name="T127" fmla="*/ 106 h 313"/>
                    <a:gd name="T128" fmla="+- 0 7019 6743"/>
                    <a:gd name="T129" fmla="*/ T128 w 382"/>
                    <a:gd name="T130" fmla="+- 0 95 93"/>
                    <a:gd name="T131" fmla="*/ 95 h 313"/>
                    <a:gd name="T132" fmla="+- 0 6996 6743"/>
                    <a:gd name="T133" fmla="*/ T132 w 382"/>
                    <a:gd name="T134" fmla="+- 0 93 93"/>
                    <a:gd name="T135" fmla="*/ 93 h 313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  <a:cxn ang="0">
                      <a:pos x="T133" y="T135"/>
                    </a:cxn>
                  </a:cxnLst>
                  <a:rect l="0" t="0" r="r" b="b"/>
                  <a:pathLst>
                    <a:path w="382" h="313">
                      <a:moveTo>
                        <a:pt x="253" y="0"/>
                      </a:moveTo>
                      <a:lnTo>
                        <a:pt x="185" y="0"/>
                      </a:lnTo>
                      <a:lnTo>
                        <a:pt x="158" y="1"/>
                      </a:lnTo>
                      <a:lnTo>
                        <a:pt x="76" y="16"/>
                      </a:lnTo>
                      <a:lnTo>
                        <a:pt x="17" y="62"/>
                      </a:lnTo>
                      <a:lnTo>
                        <a:pt x="0" y="132"/>
                      </a:lnTo>
                      <a:lnTo>
                        <a:pt x="4" y="150"/>
                      </a:lnTo>
                      <a:lnTo>
                        <a:pt x="53" y="200"/>
                      </a:lnTo>
                      <a:lnTo>
                        <a:pt x="110" y="223"/>
                      </a:lnTo>
                      <a:lnTo>
                        <a:pt x="172" y="239"/>
                      </a:lnTo>
                      <a:lnTo>
                        <a:pt x="192" y="244"/>
                      </a:lnTo>
                      <a:lnTo>
                        <a:pt x="251" y="269"/>
                      </a:lnTo>
                      <a:lnTo>
                        <a:pt x="263" y="298"/>
                      </a:lnTo>
                      <a:lnTo>
                        <a:pt x="247" y="309"/>
                      </a:lnTo>
                      <a:lnTo>
                        <a:pt x="219" y="313"/>
                      </a:lnTo>
                      <a:lnTo>
                        <a:pt x="362" y="313"/>
                      </a:lnTo>
                      <a:lnTo>
                        <a:pt x="363" y="311"/>
                      </a:lnTo>
                      <a:lnTo>
                        <a:pt x="369" y="294"/>
                      </a:lnTo>
                      <a:lnTo>
                        <a:pt x="372" y="277"/>
                      </a:lnTo>
                      <a:lnTo>
                        <a:pt x="372" y="256"/>
                      </a:lnTo>
                      <a:lnTo>
                        <a:pt x="368" y="239"/>
                      </a:lnTo>
                      <a:lnTo>
                        <a:pt x="320" y="188"/>
                      </a:lnTo>
                      <a:lnTo>
                        <a:pt x="262" y="166"/>
                      </a:lnTo>
                      <a:lnTo>
                        <a:pt x="181" y="144"/>
                      </a:lnTo>
                      <a:lnTo>
                        <a:pt x="163" y="139"/>
                      </a:lnTo>
                      <a:lnTo>
                        <a:pt x="109" y="101"/>
                      </a:lnTo>
                      <a:lnTo>
                        <a:pt x="109" y="90"/>
                      </a:lnTo>
                      <a:lnTo>
                        <a:pt x="126" y="79"/>
                      </a:lnTo>
                      <a:lnTo>
                        <a:pt x="153" y="76"/>
                      </a:lnTo>
                      <a:lnTo>
                        <a:pt x="382" y="76"/>
                      </a:lnTo>
                      <a:lnTo>
                        <a:pt x="379" y="65"/>
                      </a:lnTo>
                      <a:lnTo>
                        <a:pt x="320" y="13"/>
                      </a:lnTo>
                      <a:lnTo>
                        <a:pt x="276" y="2"/>
                      </a:lnTo>
                      <a:lnTo>
                        <a:pt x="253" y="0"/>
                      </a:ln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5" name="Group 845"/>
              <p:cNvGrpSpPr>
                <a:grpSpLocks/>
              </p:cNvGrpSpPr>
              <p:nvPr/>
            </p:nvGrpSpPr>
            <p:grpSpPr bwMode="auto">
              <a:xfrm>
                <a:off x="6896" y="169"/>
                <a:ext cx="231" cy="53"/>
                <a:chOff x="6896" y="169"/>
                <a:chExt cx="231" cy="53"/>
              </a:xfrm>
            </p:grpSpPr>
            <p:sp>
              <p:nvSpPr>
                <p:cNvPr id="17" name="Freeform 846"/>
                <p:cNvSpPr>
                  <a:spLocks/>
                </p:cNvSpPr>
                <p:nvPr/>
              </p:nvSpPr>
              <p:spPr bwMode="auto">
                <a:xfrm>
                  <a:off x="6896" y="169"/>
                  <a:ext cx="231" cy="53"/>
                </a:xfrm>
                <a:custGeom>
                  <a:avLst/>
                  <a:gdLst>
                    <a:gd name="T0" fmla="+- 0 7125 6896"/>
                    <a:gd name="T1" fmla="*/ T0 w 231"/>
                    <a:gd name="T2" fmla="+- 0 169 169"/>
                    <a:gd name="T3" fmla="*/ 169 h 53"/>
                    <a:gd name="T4" fmla="+- 0 6896 6896"/>
                    <a:gd name="T5" fmla="*/ T4 w 231"/>
                    <a:gd name="T6" fmla="+- 0 169 169"/>
                    <a:gd name="T7" fmla="*/ 169 h 53"/>
                    <a:gd name="T8" fmla="+- 0 6980 6896"/>
                    <a:gd name="T9" fmla="*/ T8 w 231"/>
                    <a:gd name="T10" fmla="+- 0 169 169"/>
                    <a:gd name="T11" fmla="*/ 169 h 53"/>
                    <a:gd name="T12" fmla="+- 0 7003 6896"/>
                    <a:gd name="T13" fmla="*/ T12 w 231"/>
                    <a:gd name="T14" fmla="+- 0 172 169"/>
                    <a:gd name="T15" fmla="*/ 172 h 53"/>
                    <a:gd name="T16" fmla="+- 0 7021 6896"/>
                    <a:gd name="T17" fmla="*/ T16 w 231"/>
                    <a:gd name="T18" fmla="+- 0 182 169"/>
                    <a:gd name="T19" fmla="*/ 182 h 53"/>
                    <a:gd name="T20" fmla="+- 0 7032 6896"/>
                    <a:gd name="T21" fmla="*/ T20 w 231"/>
                    <a:gd name="T22" fmla="+- 0 198 169"/>
                    <a:gd name="T23" fmla="*/ 198 h 53"/>
                    <a:gd name="T24" fmla="+- 0 7045 6896"/>
                    <a:gd name="T25" fmla="*/ T24 w 231"/>
                    <a:gd name="T26" fmla="+- 0 216 169"/>
                    <a:gd name="T27" fmla="*/ 216 h 53"/>
                    <a:gd name="T28" fmla="+- 0 7064 6896"/>
                    <a:gd name="T29" fmla="*/ T28 w 231"/>
                    <a:gd name="T30" fmla="+- 0 221 169"/>
                    <a:gd name="T31" fmla="*/ 221 h 53"/>
                    <a:gd name="T32" fmla="+- 0 7104 6896"/>
                    <a:gd name="T33" fmla="*/ T32 w 231"/>
                    <a:gd name="T34" fmla="+- 0 220 169"/>
                    <a:gd name="T35" fmla="*/ 220 h 53"/>
                    <a:gd name="T36" fmla="+- 0 7118 6896"/>
                    <a:gd name="T37" fmla="*/ T36 w 231"/>
                    <a:gd name="T38" fmla="+- 0 208 169"/>
                    <a:gd name="T39" fmla="*/ 208 h 53"/>
                    <a:gd name="T40" fmla="+- 0 7127 6896"/>
                    <a:gd name="T41" fmla="*/ T40 w 231"/>
                    <a:gd name="T42" fmla="+- 0 176 169"/>
                    <a:gd name="T43" fmla="*/ 176 h 53"/>
                    <a:gd name="T44" fmla="+- 0 7125 6896"/>
                    <a:gd name="T45" fmla="*/ T44 w 231"/>
                    <a:gd name="T46" fmla="+- 0 169 169"/>
                    <a:gd name="T47" fmla="*/ 169 h 53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</a:cxnLst>
                  <a:rect l="0" t="0" r="r" b="b"/>
                  <a:pathLst>
                    <a:path w="231" h="53">
                      <a:moveTo>
                        <a:pt x="229" y="0"/>
                      </a:moveTo>
                      <a:lnTo>
                        <a:pt x="0" y="0"/>
                      </a:lnTo>
                      <a:lnTo>
                        <a:pt x="84" y="0"/>
                      </a:lnTo>
                      <a:lnTo>
                        <a:pt x="107" y="3"/>
                      </a:lnTo>
                      <a:lnTo>
                        <a:pt x="125" y="13"/>
                      </a:lnTo>
                      <a:lnTo>
                        <a:pt x="136" y="29"/>
                      </a:lnTo>
                      <a:lnTo>
                        <a:pt x="149" y="47"/>
                      </a:lnTo>
                      <a:lnTo>
                        <a:pt x="168" y="52"/>
                      </a:lnTo>
                      <a:lnTo>
                        <a:pt x="208" y="51"/>
                      </a:lnTo>
                      <a:lnTo>
                        <a:pt x="222" y="39"/>
                      </a:lnTo>
                      <a:lnTo>
                        <a:pt x="231" y="7"/>
                      </a:lnTo>
                      <a:lnTo>
                        <a:pt x="229" y="0"/>
                      </a:ln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6" name="Group 841"/>
              <p:cNvGrpSpPr>
                <a:grpSpLocks/>
              </p:cNvGrpSpPr>
              <p:nvPr/>
            </p:nvGrpSpPr>
            <p:grpSpPr bwMode="auto">
              <a:xfrm>
                <a:off x="7157" y="95"/>
                <a:ext cx="443" cy="384"/>
                <a:chOff x="7157" y="95"/>
                <a:chExt cx="443" cy="384"/>
              </a:xfrm>
            </p:grpSpPr>
            <p:sp>
              <p:nvSpPr>
                <p:cNvPr id="14" name="Freeform 844"/>
                <p:cNvSpPr>
                  <a:spLocks/>
                </p:cNvSpPr>
                <p:nvPr/>
              </p:nvSpPr>
              <p:spPr bwMode="auto">
                <a:xfrm>
                  <a:off x="7157" y="95"/>
                  <a:ext cx="443" cy="384"/>
                </a:xfrm>
                <a:custGeom>
                  <a:avLst/>
                  <a:gdLst>
                    <a:gd name="T0" fmla="+- 0 7307 7157"/>
                    <a:gd name="T1" fmla="*/ T0 w 443"/>
                    <a:gd name="T2" fmla="+- 0 95 95"/>
                    <a:gd name="T3" fmla="*/ 95 h 384"/>
                    <a:gd name="T4" fmla="+- 0 7214 7157"/>
                    <a:gd name="T5" fmla="*/ T4 w 443"/>
                    <a:gd name="T6" fmla="+- 0 95 95"/>
                    <a:gd name="T7" fmla="*/ 95 h 384"/>
                    <a:gd name="T8" fmla="+- 0 7202 7157"/>
                    <a:gd name="T9" fmla="*/ T8 w 443"/>
                    <a:gd name="T10" fmla="+- 0 107 95"/>
                    <a:gd name="T11" fmla="*/ 107 h 384"/>
                    <a:gd name="T12" fmla="+- 0 7200 7157"/>
                    <a:gd name="T13" fmla="*/ T12 w 443"/>
                    <a:gd name="T14" fmla="+- 0 120 95"/>
                    <a:gd name="T15" fmla="*/ 120 h 384"/>
                    <a:gd name="T16" fmla="+- 0 7159 7157"/>
                    <a:gd name="T17" fmla="*/ T16 w 443"/>
                    <a:gd name="T18" fmla="+- 0 454 95"/>
                    <a:gd name="T19" fmla="*/ 454 h 384"/>
                    <a:gd name="T20" fmla="+- 0 7157 7157"/>
                    <a:gd name="T21" fmla="*/ T20 w 443"/>
                    <a:gd name="T22" fmla="+- 0 468 95"/>
                    <a:gd name="T23" fmla="*/ 468 h 384"/>
                    <a:gd name="T24" fmla="+- 0 7168 7157"/>
                    <a:gd name="T25" fmla="*/ T24 w 443"/>
                    <a:gd name="T26" fmla="+- 0 479 95"/>
                    <a:gd name="T27" fmla="*/ 479 h 384"/>
                    <a:gd name="T28" fmla="+- 0 7242 7157"/>
                    <a:gd name="T29" fmla="*/ T28 w 443"/>
                    <a:gd name="T30" fmla="+- 0 479 95"/>
                    <a:gd name="T31" fmla="*/ 479 h 384"/>
                    <a:gd name="T32" fmla="+- 0 7255 7157"/>
                    <a:gd name="T33" fmla="*/ T32 w 443"/>
                    <a:gd name="T34" fmla="+- 0 468 95"/>
                    <a:gd name="T35" fmla="*/ 468 h 384"/>
                    <a:gd name="T36" fmla="+- 0 7285 7157"/>
                    <a:gd name="T37" fmla="*/ T36 w 443"/>
                    <a:gd name="T38" fmla="+- 0 224 95"/>
                    <a:gd name="T39" fmla="*/ 224 h 384"/>
                    <a:gd name="T40" fmla="+- 0 7395 7157"/>
                    <a:gd name="T41" fmla="*/ T40 w 443"/>
                    <a:gd name="T42" fmla="+- 0 224 95"/>
                    <a:gd name="T43" fmla="*/ 224 h 384"/>
                    <a:gd name="T44" fmla="+- 0 7340 7157"/>
                    <a:gd name="T45" fmla="*/ T44 w 443"/>
                    <a:gd name="T46" fmla="+- 0 119 95"/>
                    <a:gd name="T47" fmla="*/ 119 h 384"/>
                    <a:gd name="T48" fmla="+- 0 7325 7157"/>
                    <a:gd name="T49" fmla="*/ T48 w 443"/>
                    <a:gd name="T50" fmla="+- 0 102 95"/>
                    <a:gd name="T51" fmla="*/ 102 h 384"/>
                    <a:gd name="T52" fmla="+- 0 7307 7157"/>
                    <a:gd name="T53" fmla="*/ T52 w 443"/>
                    <a:gd name="T54" fmla="+- 0 95 95"/>
                    <a:gd name="T55" fmla="*/ 95 h 384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</a:cxnLst>
                  <a:rect l="0" t="0" r="r" b="b"/>
                  <a:pathLst>
                    <a:path w="443" h="384">
                      <a:moveTo>
                        <a:pt x="150" y="0"/>
                      </a:moveTo>
                      <a:lnTo>
                        <a:pt x="57" y="0"/>
                      </a:lnTo>
                      <a:lnTo>
                        <a:pt x="45" y="12"/>
                      </a:lnTo>
                      <a:lnTo>
                        <a:pt x="43" y="25"/>
                      </a:lnTo>
                      <a:lnTo>
                        <a:pt x="2" y="359"/>
                      </a:lnTo>
                      <a:lnTo>
                        <a:pt x="0" y="373"/>
                      </a:lnTo>
                      <a:lnTo>
                        <a:pt x="11" y="384"/>
                      </a:lnTo>
                      <a:lnTo>
                        <a:pt x="85" y="384"/>
                      </a:lnTo>
                      <a:lnTo>
                        <a:pt x="98" y="373"/>
                      </a:lnTo>
                      <a:lnTo>
                        <a:pt x="128" y="129"/>
                      </a:lnTo>
                      <a:lnTo>
                        <a:pt x="238" y="129"/>
                      </a:lnTo>
                      <a:lnTo>
                        <a:pt x="183" y="24"/>
                      </a:lnTo>
                      <a:lnTo>
                        <a:pt x="168" y="7"/>
                      </a:lnTo>
                      <a:lnTo>
                        <a:pt x="150" y="0"/>
                      </a:ln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" name="Freeform 843"/>
                <p:cNvSpPr>
                  <a:spLocks/>
                </p:cNvSpPr>
                <p:nvPr/>
              </p:nvSpPr>
              <p:spPr bwMode="auto">
                <a:xfrm>
                  <a:off x="7157" y="95"/>
                  <a:ext cx="443" cy="384"/>
                </a:xfrm>
                <a:custGeom>
                  <a:avLst/>
                  <a:gdLst>
                    <a:gd name="T0" fmla="+- 0 7395 7157"/>
                    <a:gd name="T1" fmla="*/ T0 w 443"/>
                    <a:gd name="T2" fmla="+- 0 224 95"/>
                    <a:gd name="T3" fmla="*/ 224 h 384"/>
                    <a:gd name="T4" fmla="+- 0 7285 7157"/>
                    <a:gd name="T5" fmla="*/ T4 w 443"/>
                    <a:gd name="T6" fmla="+- 0 224 95"/>
                    <a:gd name="T7" fmla="*/ 224 h 384"/>
                    <a:gd name="T8" fmla="+- 0 7407 7157"/>
                    <a:gd name="T9" fmla="*/ T8 w 443"/>
                    <a:gd name="T10" fmla="+- 0 458 95"/>
                    <a:gd name="T11" fmla="*/ 458 h 384"/>
                    <a:gd name="T12" fmla="+- 0 7422 7157"/>
                    <a:gd name="T13" fmla="*/ T12 w 443"/>
                    <a:gd name="T14" fmla="+- 0 473 95"/>
                    <a:gd name="T15" fmla="*/ 473 h 384"/>
                    <a:gd name="T16" fmla="+- 0 7441 7157"/>
                    <a:gd name="T17" fmla="*/ T16 w 443"/>
                    <a:gd name="T18" fmla="+- 0 479 95"/>
                    <a:gd name="T19" fmla="*/ 479 h 384"/>
                    <a:gd name="T20" fmla="+- 0 7544 7157"/>
                    <a:gd name="T21" fmla="*/ T20 w 443"/>
                    <a:gd name="T22" fmla="+- 0 479 95"/>
                    <a:gd name="T23" fmla="*/ 479 h 384"/>
                    <a:gd name="T24" fmla="+- 0 7556 7157"/>
                    <a:gd name="T25" fmla="*/ T24 w 443"/>
                    <a:gd name="T26" fmla="+- 0 468 95"/>
                    <a:gd name="T27" fmla="*/ 468 h 384"/>
                    <a:gd name="T28" fmla="+- 0 7558 7157"/>
                    <a:gd name="T29" fmla="*/ T28 w 443"/>
                    <a:gd name="T30" fmla="+- 0 454 95"/>
                    <a:gd name="T31" fmla="*/ 454 h 384"/>
                    <a:gd name="T32" fmla="+- 0 7568 7157"/>
                    <a:gd name="T33" fmla="*/ T32 w 443"/>
                    <a:gd name="T34" fmla="+- 0 370 95"/>
                    <a:gd name="T35" fmla="*/ 370 h 384"/>
                    <a:gd name="T36" fmla="+- 0 7472 7157"/>
                    <a:gd name="T37" fmla="*/ T36 w 443"/>
                    <a:gd name="T38" fmla="+- 0 370 95"/>
                    <a:gd name="T39" fmla="*/ 370 h 384"/>
                    <a:gd name="T40" fmla="+- 0 7395 7157"/>
                    <a:gd name="T41" fmla="*/ T40 w 443"/>
                    <a:gd name="T42" fmla="+- 0 224 95"/>
                    <a:gd name="T43" fmla="*/ 224 h 384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</a:cxnLst>
                  <a:rect l="0" t="0" r="r" b="b"/>
                  <a:pathLst>
                    <a:path w="443" h="384">
                      <a:moveTo>
                        <a:pt x="238" y="129"/>
                      </a:moveTo>
                      <a:lnTo>
                        <a:pt x="128" y="129"/>
                      </a:lnTo>
                      <a:lnTo>
                        <a:pt x="250" y="363"/>
                      </a:lnTo>
                      <a:lnTo>
                        <a:pt x="265" y="378"/>
                      </a:lnTo>
                      <a:lnTo>
                        <a:pt x="284" y="384"/>
                      </a:lnTo>
                      <a:lnTo>
                        <a:pt x="387" y="384"/>
                      </a:lnTo>
                      <a:lnTo>
                        <a:pt x="399" y="373"/>
                      </a:lnTo>
                      <a:lnTo>
                        <a:pt x="401" y="359"/>
                      </a:lnTo>
                      <a:lnTo>
                        <a:pt x="411" y="275"/>
                      </a:lnTo>
                      <a:lnTo>
                        <a:pt x="315" y="275"/>
                      </a:lnTo>
                      <a:lnTo>
                        <a:pt x="238" y="129"/>
                      </a:ln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" name="Freeform 842"/>
                <p:cNvSpPr>
                  <a:spLocks/>
                </p:cNvSpPr>
                <p:nvPr/>
              </p:nvSpPr>
              <p:spPr bwMode="auto">
                <a:xfrm>
                  <a:off x="7157" y="95"/>
                  <a:ext cx="443" cy="384"/>
                </a:xfrm>
                <a:custGeom>
                  <a:avLst/>
                  <a:gdLst>
                    <a:gd name="T0" fmla="+- 0 7591 7157"/>
                    <a:gd name="T1" fmla="*/ T0 w 443"/>
                    <a:gd name="T2" fmla="+- 0 95 95"/>
                    <a:gd name="T3" fmla="*/ 95 h 384"/>
                    <a:gd name="T4" fmla="+- 0 7517 7157"/>
                    <a:gd name="T5" fmla="*/ T4 w 443"/>
                    <a:gd name="T6" fmla="+- 0 95 95"/>
                    <a:gd name="T7" fmla="*/ 95 h 384"/>
                    <a:gd name="T8" fmla="+- 0 7504 7157"/>
                    <a:gd name="T9" fmla="*/ T8 w 443"/>
                    <a:gd name="T10" fmla="+- 0 106 95"/>
                    <a:gd name="T11" fmla="*/ 106 h 384"/>
                    <a:gd name="T12" fmla="+- 0 7472 7157"/>
                    <a:gd name="T13" fmla="*/ T12 w 443"/>
                    <a:gd name="T14" fmla="+- 0 370 95"/>
                    <a:gd name="T15" fmla="*/ 370 h 384"/>
                    <a:gd name="T16" fmla="+- 0 7568 7157"/>
                    <a:gd name="T17" fmla="*/ T16 w 443"/>
                    <a:gd name="T18" fmla="+- 0 370 95"/>
                    <a:gd name="T19" fmla="*/ 370 h 384"/>
                    <a:gd name="T20" fmla="+- 0 7599 7157"/>
                    <a:gd name="T21" fmla="*/ T20 w 443"/>
                    <a:gd name="T22" fmla="+- 0 120 95"/>
                    <a:gd name="T23" fmla="*/ 120 h 384"/>
                    <a:gd name="T24" fmla="+- 0 7601 7157"/>
                    <a:gd name="T25" fmla="*/ T24 w 443"/>
                    <a:gd name="T26" fmla="+- 0 106 95"/>
                    <a:gd name="T27" fmla="*/ 106 h 384"/>
                    <a:gd name="T28" fmla="+- 0 7591 7157"/>
                    <a:gd name="T29" fmla="*/ T28 w 443"/>
                    <a:gd name="T30" fmla="+- 0 95 95"/>
                    <a:gd name="T31" fmla="*/ 95 h 384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</a:cxnLst>
                  <a:rect l="0" t="0" r="r" b="b"/>
                  <a:pathLst>
                    <a:path w="443" h="384">
                      <a:moveTo>
                        <a:pt x="434" y="0"/>
                      </a:moveTo>
                      <a:lnTo>
                        <a:pt x="360" y="0"/>
                      </a:lnTo>
                      <a:lnTo>
                        <a:pt x="347" y="11"/>
                      </a:lnTo>
                      <a:lnTo>
                        <a:pt x="315" y="275"/>
                      </a:lnTo>
                      <a:lnTo>
                        <a:pt x="411" y="275"/>
                      </a:lnTo>
                      <a:lnTo>
                        <a:pt x="442" y="25"/>
                      </a:lnTo>
                      <a:lnTo>
                        <a:pt x="444" y="11"/>
                      </a:lnTo>
                      <a:lnTo>
                        <a:pt x="434" y="0"/>
                      </a:ln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7" name="Group 837"/>
              <p:cNvGrpSpPr>
                <a:grpSpLocks/>
              </p:cNvGrpSpPr>
              <p:nvPr/>
            </p:nvGrpSpPr>
            <p:grpSpPr bwMode="auto">
              <a:xfrm>
                <a:off x="7597" y="95"/>
                <a:ext cx="461" cy="384"/>
                <a:chOff x="7597" y="95"/>
                <a:chExt cx="461" cy="384"/>
              </a:xfrm>
            </p:grpSpPr>
            <p:sp>
              <p:nvSpPr>
                <p:cNvPr id="11" name="Freeform 840"/>
                <p:cNvSpPr>
                  <a:spLocks/>
                </p:cNvSpPr>
                <p:nvPr/>
              </p:nvSpPr>
              <p:spPr bwMode="auto">
                <a:xfrm>
                  <a:off x="7597" y="95"/>
                  <a:ext cx="461" cy="384"/>
                </a:xfrm>
                <a:custGeom>
                  <a:avLst/>
                  <a:gdLst>
                    <a:gd name="T0" fmla="+- 0 8050 7597"/>
                    <a:gd name="T1" fmla="*/ T0 w 461"/>
                    <a:gd name="T2" fmla="+- 0 95 95"/>
                    <a:gd name="T3" fmla="*/ 95 h 384"/>
                    <a:gd name="T4" fmla="+- 0 8037 7597"/>
                    <a:gd name="T5" fmla="*/ T4 w 461"/>
                    <a:gd name="T6" fmla="+- 0 95 95"/>
                    <a:gd name="T7" fmla="*/ 95 h 384"/>
                    <a:gd name="T8" fmla="+- 0 7874 7597"/>
                    <a:gd name="T9" fmla="*/ T8 w 461"/>
                    <a:gd name="T10" fmla="+- 0 96 95"/>
                    <a:gd name="T11" fmla="*/ 96 h 384"/>
                    <a:gd name="T12" fmla="+- 0 7811 7597"/>
                    <a:gd name="T13" fmla="*/ T12 w 461"/>
                    <a:gd name="T14" fmla="+- 0 105 95"/>
                    <a:gd name="T15" fmla="*/ 105 h 384"/>
                    <a:gd name="T16" fmla="+- 0 7755 7597"/>
                    <a:gd name="T17" fmla="*/ T16 w 461"/>
                    <a:gd name="T18" fmla="+- 0 130 95"/>
                    <a:gd name="T19" fmla="*/ 130 h 384"/>
                    <a:gd name="T20" fmla="+- 0 7712 7597"/>
                    <a:gd name="T21" fmla="*/ T20 w 461"/>
                    <a:gd name="T22" fmla="+- 0 178 95"/>
                    <a:gd name="T23" fmla="*/ 178 h 384"/>
                    <a:gd name="T24" fmla="+- 0 7603 7597"/>
                    <a:gd name="T25" fmla="*/ T24 w 461"/>
                    <a:gd name="T26" fmla="+- 0 455 95"/>
                    <a:gd name="T27" fmla="*/ 455 h 384"/>
                    <a:gd name="T28" fmla="+- 0 7597 7597"/>
                    <a:gd name="T29" fmla="*/ T28 w 461"/>
                    <a:gd name="T30" fmla="+- 0 468 95"/>
                    <a:gd name="T31" fmla="*/ 468 h 384"/>
                    <a:gd name="T32" fmla="+- 0 7604 7597"/>
                    <a:gd name="T33" fmla="*/ T32 w 461"/>
                    <a:gd name="T34" fmla="+- 0 479 95"/>
                    <a:gd name="T35" fmla="*/ 479 h 384"/>
                    <a:gd name="T36" fmla="+- 0 7674 7597"/>
                    <a:gd name="T37" fmla="*/ T36 w 461"/>
                    <a:gd name="T38" fmla="+- 0 479 95"/>
                    <a:gd name="T39" fmla="*/ 479 h 384"/>
                    <a:gd name="T40" fmla="+- 0 7693 7597"/>
                    <a:gd name="T41" fmla="*/ T40 w 461"/>
                    <a:gd name="T42" fmla="+- 0 471 95"/>
                    <a:gd name="T43" fmla="*/ 471 h 384"/>
                    <a:gd name="T44" fmla="+- 0 7706 7597"/>
                    <a:gd name="T45" fmla="*/ T44 w 461"/>
                    <a:gd name="T46" fmla="+- 0 454 95"/>
                    <a:gd name="T47" fmla="*/ 454 h 384"/>
                    <a:gd name="T48" fmla="+- 0 7733 7597"/>
                    <a:gd name="T49" fmla="*/ T48 w 461"/>
                    <a:gd name="T50" fmla="+- 0 387 95"/>
                    <a:gd name="T51" fmla="*/ 387 h 384"/>
                    <a:gd name="T52" fmla="+- 0 8024 7597"/>
                    <a:gd name="T53" fmla="*/ T52 w 461"/>
                    <a:gd name="T54" fmla="+- 0 387 95"/>
                    <a:gd name="T55" fmla="*/ 387 h 384"/>
                    <a:gd name="T56" fmla="+- 0 8033 7597"/>
                    <a:gd name="T57" fmla="*/ T56 w 461"/>
                    <a:gd name="T58" fmla="+- 0 311 95"/>
                    <a:gd name="T59" fmla="*/ 311 h 384"/>
                    <a:gd name="T60" fmla="+- 0 7762 7597"/>
                    <a:gd name="T61" fmla="*/ T60 w 461"/>
                    <a:gd name="T62" fmla="+- 0 311 95"/>
                    <a:gd name="T63" fmla="*/ 311 h 384"/>
                    <a:gd name="T64" fmla="+- 0 7803 7597"/>
                    <a:gd name="T65" fmla="*/ T64 w 461"/>
                    <a:gd name="T66" fmla="+- 0 211 95"/>
                    <a:gd name="T67" fmla="*/ 211 h 384"/>
                    <a:gd name="T68" fmla="+- 0 7816 7597"/>
                    <a:gd name="T69" fmla="*/ T68 w 461"/>
                    <a:gd name="T70" fmla="+- 0 194 95"/>
                    <a:gd name="T71" fmla="*/ 194 h 384"/>
                    <a:gd name="T72" fmla="+- 0 7833 7597"/>
                    <a:gd name="T73" fmla="*/ T72 w 461"/>
                    <a:gd name="T74" fmla="+- 0 182 95"/>
                    <a:gd name="T75" fmla="*/ 182 h 384"/>
                    <a:gd name="T76" fmla="+- 0 7852 7597"/>
                    <a:gd name="T77" fmla="*/ T76 w 461"/>
                    <a:gd name="T78" fmla="+- 0 174 95"/>
                    <a:gd name="T79" fmla="*/ 174 h 384"/>
                    <a:gd name="T80" fmla="+- 0 7873 7597"/>
                    <a:gd name="T81" fmla="*/ T80 w 461"/>
                    <a:gd name="T82" fmla="+- 0 171 95"/>
                    <a:gd name="T83" fmla="*/ 171 h 384"/>
                    <a:gd name="T84" fmla="+- 0 8050 7597"/>
                    <a:gd name="T85" fmla="*/ T84 w 461"/>
                    <a:gd name="T86" fmla="+- 0 171 95"/>
                    <a:gd name="T87" fmla="*/ 171 h 384"/>
                    <a:gd name="T88" fmla="+- 0 8058 7597"/>
                    <a:gd name="T89" fmla="*/ T88 w 461"/>
                    <a:gd name="T90" fmla="+- 0 107 95"/>
                    <a:gd name="T91" fmla="*/ 107 h 384"/>
                    <a:gd name="T92" fmla="+- 0 8050 7597"/>
                    <a:gd name="T93" fmla="*/ T92 w 461"/>
                    <a:gd name="T94" fmla="+- 0 95 95"/>
                    <a:gd name="T95" fmla="*/ 95 h 384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</a:cxnLst>
                  <a:rect l="0" t="0" r="r" b="b"/>
                  <a:pathLst>
                    <a:path w="461" h="384">
                      <a:moveTo>
                        <a:pt x="453" y="0"/>
                      </a:moveTo>
                      <a:lnTo>
                        <a:pt x="440" y="0"/>
                      </a:lnTo>
                      <a:lnTo>
                        <a:pt x="277" y="1"/>
                      </a:lnTo>
                      <a:lnTo>
                        <a:pt x="214" y="10"/>
                      </a:lnTo>
                      <a:lnTo>
                        <a:pt x="158" y="35"/>
                      </a:lnTo>
                      <a:lnTo>
                        <a:pt x="115" y="83"/>
                      </a:lnTo>
                      <a:lnTo>
                        <a:pt x="6" y="360"/>
                      </a:lnTo>
                      <a:lnTo>
                        <a:pt x="0" y="373"/>
                      </a:lnTo>
                      <a:lnTo>
                        <a:pt x="7" y="384"/>
                      </a:lnTo>
                      <a:lnTo>
                        <a:pt x="77" y="384"/>
                      </a:lnTo>
                      <a:lnTo>
                        <a:pt x="96" y="376"/>
                      </a:lnTo>
                      <a:lnTo>
                        <a:pt x="109" y="359"/>
                      </a:lnTo>
                      <a:lnTo>
                        <a:pt x="136" y="292"/>
                      </a:lnTo>
                      <a:lnTo>
                        <a:pt x="427" y="292"/>
                      </a:lnTo>
                      <a:lnTo>
                        <a:pt x="436" y="216"/>
                      </a:lnTo>
                      <a:lnTo>
                        <a:pt x="165" y="216"/>
                      </a:lnTo>
                      <a:lnTo>
                        <a:pt x="206" y="116"/>
                      </a:lnTo>
                      <a:lnTo>
                        <a:pt x="219" y="99"/>
                      </a:lnTo>
                      <a:lnTo>
                        <a:pt x="236" y="87"/>
                      </a:lnTo>
                      <a:lnTo>
                        <a:pt x="255" y="79"/>
                      </a:lnTo>
                      <a:lnTo>
                        <a:pt x="276" y="76"/>
                      </a:lnTo>
                      <a:lnTo>
                        <a:pt x="453" y="76"/>
                      </a:lnTo>
                      <a:lnTo>
                        <a:pt x="461" y="12"/>
                      </a:lnTo>
                      <a:lnTo>
                        <a:pt x="453" y="0"/>
                      </a:ln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" name="Freeform 839"/>
                <p:cNvSpPr>
                  <a:spLocks/>
                </p:cNvSpPr>
                <p:nvPr/>
              </p:nvSpPr>
              <p:spPr bwMode="auto">
                <a:xfrm>
                  <a:off x="7597" y="95"/>
                  <a:ext cx="461" cy="384"/>
                </a:xfrm>
                <a:custGeom>
                  <a:avLst/>
                  <a:gdLst>
                    <a:gd name="T0" fmla="+- 0 8024 7597"/>
                    <a:gd name="T1" fmla="*/ T0 w 461"/>
                    <a:gd name="T2" fmla="+- 0 387 95"/>
                    <a:gd name="T3" fmla="*/ 387 h 384"/>
                    <a:gd name="T4" fmla="+- 0 7923 7597"/>
                    <a:gd name="T5" fmla="*/ T4 w 461"/>
                    <a:gd name="T6" fmla="+- 0 387 95"/>
                    <a:gd name="T7" fmla="*/ 387 h 384"/>
                    <a:gd name="T8" fmla="+- 0 7915 7597"/>
                    <a:gd name="T9" fmla="*/ T8 w 461"/>
                    <a:gd name="T10" fmla="+- 0 455 95"/>
                    <a:gd name="T11" fmla="*/ 455 h 384"/>
                    <a:gd name="T12" fmla="+- 0 7913 7597"/>
                    <a:gd name="T13" fmla="*/ T12 w 461"/>
                    <a:gd name="T14" fmla="+- 0 468 95"/>
                    <a:gd name="T15" fmla="*/ 468 h 384"/>
                    <a:gd name="T16" fmla="+- 0 7923 7597"/>
                    <a:gd name="T17" fmla="*/ T16 w 461"/>
                    <a:gd name="T18" fmla="+- 0 479 95"/>
                    <a:gd name="T19" fmla="*/ 479 h 384"/>
                    <a:gd name="T20" fmla="+- 0 8001 7597"/>
                    <a:gd name="T21" fmla="*/ T20 w 461"/>
                    <a:gd name="T22" fmla="+- 0 479 95"/>
                    <a:gd name="T23" fmla="*/ 479 h 384"/>
                    <a:gd name="T24" fmla="+- 0 8014 7597"/>
                    <a:gd name="T25" fmla="*/ T24 w 461"/>
                    <a:gd name="T26" fmla="+- 0 468 95"/>
                    <a:gd name="T27" fmla="*/ 468 h 384"/>
                    <a:gd name="T28" fmla="+- 0 8024 7597"/>
                    <a:gd name="T29" fmla="*/ T28 w 461"/>
                    <a:gd name="T30" fmla="+- 0 387 95"/>
                    <a:gd name="T31" fmla="*/ 387 h 384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</a:cxnLst>
                  <a:rect l="0" t="0" r="r" b="b"/>
                  <a:pathLst>
                    <a:path w="461" h="384">
                      <a:moveTo>
                        <a:pt x="427" y="292"/>
                      </a:moveTo>
                      <a:lnTo>
                        <a:pt x="326" y="292"/>
                      </a:lnTo>
                      <a:lnTo>
                        <a:pt x="318" y="360"/>
                      </a:lnTo>
                      <a:lnTo>
                        <a:pt x="316" y="373"/>
                      </a:lnTo>
                      <a:lnTo>
                        <a:pt x="326" y="384"/>
                      </a:lnTo>
                      <a:lnTo>
                        <a:pt x="404" y="384"/>
                      </a:lnTo>
                      <a:lnTo>
                        <a:pt x="417" y="373"/>
                      </a:lnTo>
                      <a:lnTo>
                        <a:pt x="427" y="292"/>
                      </a:ln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" name="Freeform 838"/>
                <p:cNvSpPr>
                  <a:spLocks/>
                </p:cNvSpPr>
                <p:nvPr/>
              </p:nvSpPr>
              <p:spPr bwMode="auto">
                <a:xfrm>
                  <a:off x="7597" y="95"/>
                  <a:ext cx="461" cy="384"/>
                </a:xfrm>
                <a:custGeom>
                  <a:avLst/>
                  <a:gdLst>
                    <a:gd name="T0" fmla="+- 0 8050 7597"/>
                    <a:gd name="T1" fmla="*/ T0 w 461"/>
                    <a:gd name="T2" fmla="+- 0 171 95"/>
                    <a:gd name="T3" fmla="*/ 171 h 384"/>
                    <a:gd name="T4" fmla="+- 0 7949 7597"/>
                    <a:gd name="T5" fmla="*/ T4 w 461"/>
                    <a:gd name="T6" fmla="+- 0 171 95"/>
                    <a:gd name="T7" fmla="*/ 171 h 384"/>
                    <a:gd name="T8" fmla="+- 0 7932 7597"/>
                    <a:gd name="T9" fmla="*/ T8 w 461"/>
                    <a:gd name="T10" fmla="+- 0 311 95"/>
                    <a:gd name="T11" fmla="*/ 311 h 384"/>
                    <a:gd name="T12" fmla="+- 0 8033 7597"/>
                    <a:gd name="T13" fmla="*/ T12 w 461"/>
                    <a:gd name="T14" fmla="+- 0 311 95"/>
                    <a:gd name="T15" fmla="*/ 311 h 384"/>
                    <a:gd name="T16" fmla="+- 0 8050 7597"/>
                    <a:gd name="T17" fmla="*/ T16 w 461"/>
                    <a:gd name="T18" fmla="+- 0 171 95"/>
                    <a:gd name="T19" fmla="*/ 171 h 384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461" h="384">
                      <a:moveTo>
                        <a:pt x="453" y="76"/>
                      </a:moveTo>
                      <a:lnTo>
                        <a:pt x="352" y="76"/>
                      </a:lnTo>
                      <a:lnTo>
                        <a:pt x="335" y="216"/>
                      </a:lnTo>
                      <a:lnTo>
                        <a:pt x="436" y="216"/>
                      </a:lnTo>
                      <a:lnTo>
                        <a:pt x="453" y="76"/>
                      </a:ln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8" name="Group 834"/>
              <p:cNvGrpSpPr>
                <a:grpSpLocks/>
              </p:cNvGrpSpPr>
              <p:nvPr/>
            </p:nvGrpSpPr>
            <p:grpSpPr bwMode="auto">
              <a:xfrm>
                <a:off x="8091" y="95"/>
                <a:ext cx="420" cy="384"/>
                <a:chOff x="8091" y="95"/>
                <a:chExt cx="420" cy="384"/>
              </a:xfrm>
            </p:grpSpPr>
            <p:sp>
              <p:nvSpPr>
                <p:cNvPr id="9" name="Freeform 836"/>
                <p:cNvSpPr>
                  <a:spLocks/>
                </p:cNvSpPr>
                <p:nvPr/>
              </p:nvSpPr>
              <p:spPr bwMode="auto">
                <a:xfrm>
                  <a:off x="8091" y="95"/>
                  <a:ext cx="420" cy="384"/>
                </a:xfrm>
                <a:custGeom>
                  <a:avLst/>
                  <a:gdLst>
                    <a:gd name="T0" fmla="+- 0 8366 8091"/>
                    <a:gd name="T1" fmla="*/ T0 w 420"/>
                    <a:gd name="T2" fmla="+- 0 95 95"/>
                    <a:gd name="T3" fmla="*/ 95 h 384"/>
                    <a:gd name="T4" fmla="+- 0 8147 8091"/>
                    <a:gd name="T5" fmla="*/ T4 w 420"/>
                    <a:gd name="T6" fmla="+- 0 95 95"/>
                    <a:gd name="T7" fmla="*/ 95 h 384"/>
                    <a:gd name="T8" fmla="+- 0 8135 8091"/>
                    <a:gd name="T9" fmla="*/ T8 w 420"/>
                    <a:gd name="T10" fmla="+- 0 106 95"/>
                    <a:gd name="T11" fmla="*/ 106 h 384"/>
                    <a:gd name="T12" fmla="+- 0 8133 8091"/>
                    <a:gd name="T13" fmla="*/ T12 w 420"/>
                    <a:gd name="T14" fmla="+- 0 120 95"/>
                    <a:gd name="T15" fmla="*/ 120 h 384"/>
                    <a:gd name="T16" fmla="+- 0 8091 8091"/>
                    <a:gd name="T17" fmla="*/ T16 w 420"/>
                    <a:gd name="T18" fmla="+- 0 468 95"/>
                    <a:gd name="T19" fmla="*/ 468 h 384"/>
                    <a:gd name="T20" fmla="+- 0 8101 8091"/>
                    <a:gd name="T21" fmla="*/ T20 w 420"/>
                    <a:gd name="T22" fmla="+- 0 479 95"/>
                    <a:gd name="T23" fmla="*/ 479 h 384"/>
                    <a:gd name="T24" fmla="+- 0 8179 8091"/>
                    <a:gd name="T25" fmla="*/ T24 w 420"/>
                    <a:gd name="T26" fmla="+- 0 479 95"/>
                    <a:gd name="T27" fmla="*/ 479 h 384"/>
                    <a:gd name="T28" fmla="+- 0 8192 8091"/>
                    <a:gd name="T29" fmla="*/ T28 w 420"/>
                    <a:gd name="T30" fmla="+- 0 468 95"/>
                    <a:gd name="T31" fmla="*/ 468 h 384"/>
                    <a:gd name="T32" fmla="+- 0 8201 8091"/>
                    <a:gd name="T33" fmla="*/ T32 w 420"/>
                    <a:gd name="T34" fmla="+- 0 394 95"/>
                    <a:gd name="T35" fmla="*/ 394 h 384"/>
                    <a:gd name="T36" fmla="+- 0 8353 8091"/>
                    <a:gd name="T37" fmla="*/ T36 w 420"/>
                    <a:gd name="T38" fmla="+- 0 393 95"/>
                    <a:gd name="T39" fmla="*/ 393 h 384"/>
                    <a:gd name="T40" fmla="+- 0 8418 8091"/>
                    <a:gd name="T41" fmla="*/ T40 w 420"/>
                    <a:gd name="T42" fmla="+- 0 378 95"/>
                    <a:gd name="T43" fmla="*/ 378 h 384"/>
                    <a:gd name="T44" fmla="+- 0 8467 8091"/>
                    <a:gd name="T45" fmla="*/ T44 w 420"/>
                    <a:gd name="T46" fmla="+- 0 343 95"/>
                    <a:gd name="T47" fmla="*/ 343 h 384"/>
                    <a:gd name="T48" fmla="+- 0 8485 8091"/>
                    <a:gd name="T49" fmla="*/ T48 w 420"/>
                    <a:gd name="T50" fmla="+- 0 318 95"/>
                    <a:gd name="T51" fmla="*/ 318 h 384"/>
                    <a:gd name="T52" fmla="+- 0 8210 8091"/>
                    <a:gd name="T53" fmla="*/ T52 w 420"/>
                    <a:gd name="T54" fmla="+- 0 318 95"/>
                    <a:gd name="T55" fmla="*/ 318 h 384"/>
                    <a:gd name="T56" fmla="+- 0 8228 8091"/>
                    <a:gd name="T57" fmla="*/ T56 w 420"/>
                    <a:gd name="T58" fmla="+- 0 171 95"/>
                    <a:gd name="T59" fmla="*/ 171 h 384"/>
                    <a:gd name="T60" fmla="+- 0 8504 8091"/>
                    <a:gd name="T61" fmla="*/ T60 w 420"/>
                    <a:gd name="T62" fmla="+- 0 171 95"/>
                    <a:gd name="T63" fmla="*/ 171 h 384"/>
                    <a:gd name="T64" fmla="+- 0 8504 8091"/>
                    <a:gd name="T65" fmla="*/ T64 w 420"/>
                    <a:gd name="T66" fmla="+- 0 169 95"/>
                    <a:gd name="T67" fmla="*/ 169 h 384"/>
                    <a:gd name="T68" fmla="+- 0 8455 8091"/>
                    <a:gd name="T69" fmla="*/ T68 w 420"/>
                    <a:gd name="T70" fmla="+- 0 113 95"/>
                    <a:gd name="T71" fmla="*/ 113 h 384"/>
                    <a:gd name="T72" fmla="+- 0 8392 8091"/>
                    <a:gd name="T73" fmla="*/ T72 w 420"/>
                    <a:gd name="T74" fmla="+- 0 96 95"/>
                    <a:gd name="T75" fmla="*/ 96 h 384"/>
                    <a:gd name="T76" fmla="+- 0 8366 8091"/>
                    <a:gd name="T77" fmla="*/ T76 w 420"/>
                    <a:gd name="T78" fmla="+- 0 95 95"/>
                    <a:gd name="T79" fmla="*/ 95 h 384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</a:cxnLst>
                  <a:rect l="0" t="0" r="r" b="b"/>
                  <a:pathLst>
                    <a:path w="420" h="384">
                      <a:moveTo>
                        <a:pt x="275" y="0"/>
                      </a:moveTo>
                      <a:lnTo>
                        <a:pt x="56" y="0"/>
                      </a:lnTo>
                      <a:lnTo>
                        <a:pt x="44" y="11"/>
                      </a:lnTo>
                      <a:lnTo>
                        <a:pt x="42" y="25"/>
                      </a:lnTo>
                      <a:lnTo>
                        <a:pt x="0" y="373"/>
                      </a:lnTo>
                      <a:lnTo>
                        <a:pt x="10" y="384"/>
                      </a:lnTo>
                      <a:lnTo>
                        <a:pt x="88" y="384"/>
                      </a:lnTo>
                      <a:lnTo>
                        <a:pt x="101" y="373"/>
                      </a:lnTo>
                      <a:lnTo>
                        <a:pt x="110" y="299"/>
                      </a:lnTo>
                      <a:lnTo>
                        <a:pt x="262" y="298"/>
                      </a:lnTo>
                      <a:lnTo>
                        <a:pt x="327" y="283"/>
                      </a:lnTo>
                      <a:lnTo>
                        <a:pt x="376" y="248"/>
                      </a:lnTo>
                      <a:lnTo>
                        <a:pt x="394" y="223"/>
                      </a:lnTo>
                      <a:lnTo>
                        <a:pt x="119" y="223"/>
                      </a:lnTo>
                      <a:lnTo>
                        <a:pt x="137" y="76"/>
                      </a:lnTo>
                      <a:lnTo>
                        <a:pt x="413" y="76"/>
                      </a:lnTo>
                      <a:lnTo>
                        <a:pt x="413" y="74"/>
                      </a:lnTo>
                      <a:lnTo>
                        <a:pt x="364" y="18"/>
                      </a:lnTo>
                      <a:lnTo>
                        <a:pt x="301" y="1"/>
                      </a:lnTo>
                      <a:lnTo>
                        <a:pt x="275" y="0"/>
                      </a:ln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" name="Freeform 835"/>
                <p:cNvSpPr>
                  <a:spLocks/>
                </p:cNvSpPr>
                <p:nvPr/>
              </p:nvSpPr>
              <p:spPr bwMode="auto">
                <a:xfrm>
                  <a:off x="8091" y="95"/>
                  <a:ext cx="420" cy="384"/>
                </a:xfrm>
                <a:custGeom>
                  <a:avLst/>
                  <a:gdLst>
                    <a:gd name="T0" fmla="+- 0 8504 8091"/>
                    <a:gd name="T1" fmla="*/ T0 w 420"/>
                    <a:gd name="T2" fmla="+- 0 171 95"/>
                    <a:gd name="T3" fmla="*/ 171 h 384"/>
                    <a:gd name="T4" fmla="+- 0 8228 8091"/>
                    <a:gd name="T5" fmla="*/ T4 w 420"/>
                    <a:gd name="T6" fmla="+- 0 171 95"/>
                    <a:gd name="T7" fmla="*/ 171 h 384"/>
                    <a:gd name="T8" fmla="+- 0 8335 8091"/>
                    <a:gd name="T9" fmla="*/ T8 w 420"/>
                    <a:gd name="T10" fmla="+- 0 171 95"/>
                    <a:gd name="T11" fmla="*/ 171 h 384"/>
                    <a:gd name="T12" fmla="+- 0 8357 8091"/>
                    <a:gd name="T13" fmla="*/ T12 w 420"/>
                    <a:gd name="T14" fmla="+- 0 173 95"/>
                    <a:gd name="T15" fmla="*/ 173 h 384"/>
                    <a:gd name="T16" fmla="+- 0 8377 8091"/>
                    <a:gd name="T17" fmla="*/ T16 w 420"/>
                    <a:gd name="T18" fmla="+- 0 178 95"/>
                    <a:gd name="T19" fmla="*/ 178 h 384"/>
                    <a:gd name="T20" fmla="+- 0 8392 8091"/>
                    <a:gd name="T21" fmla="*/ T20 w 420"/>
                    <a:gd name="T22" fmla="+- 0 187 95"/>
                    <a:gd name="T23" fmla="*/ 187 h 384"/>
                    <a:gd name="T24" fmla="+- 0 8403 8091"/>
                    <a:gd name="T25" fmla="*/ T24 w 420"/>
                    <a:gd name="T26" fmla="+- 0 202 95"/>
                    <a:gd name="T27" fmla="*/ 202 h 384"/>
                    <a:gd name="T28" fmla="+- 0 8408 8091"/>
                    <a:gd name="T29" fmla="*/ T28 w 420"/>
                    <a:gd name="T30" fmla="+- 0 223 95"/>
                    <a:gd name="T31" fmla="*/ 223 h 384"/>
                    <a:gd name="T32" fmla="+- 0 8407 8091"/>
                    <a:gd name="T33" fmla="*/ T32 w 420"/>
                    <a:gd name="T34" fmla="+- 0 251 95"/>
                    <a:gd name="T35" fmla="*/ 251 h 384"/>
                    <a:gd name="T36" fmla="+- 0 8373 8091"/>
                    <a:gd name="T37" fmla="*/ T36 w 420"/>
                    <a:gd name="T38" fmla="+- 0 306 95"/>
                    <a:gd name="T39" fmla="*/ 306 h 384"/>
                    <a:gd name="T40" fmla="+- 0 8308 8091"/>
                    <a:gd name="T41" fmla="*/ T40 w 420"/>
                    <a:gd name="T42" fmla="+- 0 318 95"/>
                    <a:gd name="T43" fmla="*/ 318 h 384"/>
                    <a:gd name="T44" fmla="+- 0 8485 8091"/>
                    <a:gd name="T45" fmla="*/ T44 w 420"/>
                    <a:gd name="T46" fmla="+- 0 318 95"/>
                    <a:gd name="T47" fmla="*/ 318 h 384"/>
                    <a:gd name="T48" fmla="+- 0 8510 8091"/>
                    <a:gd name="T49" fmla="*/ T48 w 420"/>
                    <a:gd name="T50" fmla="+- 0 237 95"/>
                    <a:gd name="T51" fmla="*/ 237 h 384"/>
                    <a:gd name="T52" fmla="+- 0 8511 8091"/>
                    <a:gd name="T53" fmla="*/ T52 w 420"/>
                    <a:gd name="T54" fmla="+- 0 212 95"/>
                    <a:gd name="T55" fmla="*/ 212 h 384"/>
                    <a:gd name="T56" fmla="+- 0 8509 8091"/>
                    <a:gd name="T57" fmla="*/ T56 w 420"/>
                    <a:gd name="T58" fmla="+- 0 189 95"/>
                    <a:gd name="T59" fmla="*/ 189 h 384"/>
                    <a:gd name="T60" fmla="+- 0 8504 8091"/>
                    <a:gd name="T61" fmla="*/ T60 w 420"/>
                    <a:gd name="T62" fmla="+- 0 171 95"/>
                    <a:gd name="T63" fmla="*/ 171 h 384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</a:cxnLst>
                  <a:rect l="0" t="0" r="r" b="b"/>
                  <a:pathLst>
                    <a:path w="420" h="384">
                      <a:moveTo>
                        <a:pt x="413" y="76"/>
                      </a:moveTo>
                      <a:lnTo>
                        <a:pt x="137" y="76"/>
                      </a:lnTo>
                      <a:lnTo>
                        <a:pt x="244" y="76"/>
                      </a:lnTo>
                      <a:lnTo>
                        <a:pt x="266" y="78"/>
                      </a:lnTo>
                      <a:lnTo>
                        <a:pt x="286" y="83"/>
                      </a:lnTo>
                      <a:lnTo>
                        <a:pt x="301" y="92"/>
                      </a:lnTo>
                      <a:lnTo>
                        <a:pt x="312" y="107"/>
                      </a:lnTo>
                      <a:lnTo>
                        <a:pt x="317" y="128"/>
                      </a:lnTo>
                      <a:lnTo>
                        <a:pt x="316" y="156"/>
                      </a:lnTo>
                      <a:lnTo>
                        <a:pt x="282" y="211"/>
                      </a:lnTo>
                      <a:lnTo>
                        <a:pt x="217" y="223"/>
                      </a:lnTo>
                      <a:lnTo>
                        <a:pt x="394" y="223"/>
                      </a:lnTo>
                      <a:lnTo>
                        <a:pt x="419" y="142"/>
                      </a:lnTo>
                      <a:lnTo>
                        <a:pt x="420" y="117"/>
                      </a:lnTo>
                      <a:lnTo>
                        <a:pt x="418" y="94"/>
                      </a:lnTo>
                      <a:lnTo>
                        <a:pt x="413" y="76"/>
                      </a:ln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sp>
          <p:nvSpPr>
            <p:cNvPr id="20" name="Rechteck 19"/>
            <p:cNvSpPr/>
            <p:nvPr/>
          </p:nvSpPr>
          <p:spPr>
            <a:xfrm>
              <a:off x="5117103" y="4136896"/>
              <a:ext cx="1101584" cy="5078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2700" dirty="0" smtClean="0">
                  <a:solidFill>
                    <a:schemeClr val="bg1"/>
                  </a:solidFill>
                </a:rPr>
                <a:t>buckle</a:t>
              </a:r>
              <a:endParaRPr lang="de-DE" sz="27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9702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432000" y="2066119"/>
            <a:ext cx="1602332" cy="4052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3000"/>
              </a:lnSpc>
            </a:pPr>
            <a:r>
              <a:rPr lang="de-DE" sz="3300" dirty="0" smtClean="0">
                <a:latin typeface="VAG Rounded Std Light" pitchFamily="34" charset="0"/>
              </a:rPr>
              <a:t>Index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432000" y="1980431"/>
            <a:ext cx="9019156" cy="4616648"/>
          </a:xfrm>
          <a:prstGeom prst="rect">
            <a:avLst/>
          </a:prstGeom>
          <a:noFill/>
        </p:spPr>
        <p:txBody>
          <a:bodyPr wrap="square" lIns="0" tIns="0" rIns="0" bIns="0" numCol="2" rtlCol="0">
            <a:spAutoFit/>
          </a:bodyPr>
          <a:lstStyle/>
          <a:p>
            <a:pPr>
              <a:lnSpc>
                <a:spcPts val="6000"/>
              </a:lnSpc>
            </a:pPr>
            <a:endParaRPr lang="de-DE" sz="3600" dirty="0" smtClean="0">
              <a:solidFill>
                <a:schemeClr val="bg1"/>
              </a:solidFill>
              <a:latin typeface="VAG Rounded Std Light" pitchFamily="34" charset="0"/>
            </a:endParaRPr>
          </a:p>
          <a:p>
            <a:pPr marL="685800" indent="-685800">
              <a:lnSpc>
                <a:spcPts val="6000"/>
              </a:lnSpc>
              <a:buFont typeface="Arial" panose="020B0604020202020204" pitchFamily="34" charset="0"/>
              <a:buChar char="•"/>
            </a:pPr>
            <a:r>
              <a:rPr lang="ru-RU" sz="3600" dirty="0" smtClean="0">
                <a:solidFill>
                  <a:schemeClr val="bg1"/>
                </a:solidFill>
                <a:latin typeface="VAG Rounded Std Light" pitchFamily="34" charset="0"/>
              </a:rPr>
              <a:t>Компания </a:t>
            </a:r>
            <a:r>
              <a:rPr lang="de-DE" sz="3600" dirty="0" err="1" smtClean="0">
                <a:solidFill>
                  <a:schemeClr val="bg1"/>
                </a:solidFill>
                <a:latin typeface="VAG Rounded Std Light" pitchFamily="34" charset="0"/>
              </a:rPr>
              <a:t>Fidlock</a:t>
            </a:r>
            <a:endParaRPr lang="ru-RU" sz="3600" dirty="0" smtClean="0">
              <a:solidFill>
                <a:schemeClr val="bg1"/>
              </a:solidFill>
              <a:latin typeface="VAG Rounded Std Light" pitchFamily="34" charset="0"/>
            </a:endParaRPr>
          </a:p>
          <a:p>
            <a:pPr marL="685800" indent="-685800">
              <a:lnSpc>
                <a:spcPts val="6000"/>
              </a:lnSpc>
              <a:buFont typeface="Arial" panose="020B0604020202020204" pitchFamily="34" charset="0"/>
              <a:buChar char="•"/>
            </a:pPr>
            <a:r>
              <a:rPr lang="de-DE" sz="3600" dirty="0" err="1" smtClean="0">
                <a:solidFill>
                  <a:schemeClr val="bg1"/>
                </a:solidFill>
                <a:latin typeface="VAG Rounded Std Light" pitchFamily="34" charset="0"/>
              </a:rPr>
              <a:t>Fidlock</a:t>
            </a:r>
            <a:r>
              <a:rPr lang="de-DE" sz="3600" dirty="0">
                <a:solidFill>
                  <a:schemeClr val="bg1"/>
                </a:solidFill>
                <a:latin typeface="VAG Rounded Std Light" pitchFamily="34" charset="0"/>
              </a:rPr>
              <a:t> </a:t>
            </a:r>
            <a:r>
              <a:rPr lang="ru-RU" sz="3600" dirty="0" smtClean="0">
                <a:solidFill>
                  <a:schemeClr val="bg1"/>
                </a:solidFill>
                <a:latin typeface="VAG Rounded Std Light" pitchFamily="34" charset="0"/>
              </a:rPr>
              <a:t>принцип</a:t>
            </a:r>
            <a:endParaRPr lang="de-DE" sz="3600" dirty="0" smtClean="0">
              <a:solidFill>
                <a:schemeClr val="bg1"/>
              </a:solidFill>
              <a:latin typeface="VAG Rounded Std Light" pitchFamily="34" charset="0"/>
            </a:endParaRPr>
          </a:p>
          <a:p>
            <a:pPr marL="685800" indent="-685800">
              <a:lnSpc>
                <a:spcPts val="6000"/>
              </a:lnSpc>
              <a:buFont typeface="Arial" panose="020B0604020202020204" pitchFamily="34" charset="0"/>
              <a:buChar char="•"/>
            </a:pPr>
            <a:r>
              <a:rPr lang="ru-RU" sz="3600" dirty="0" smtClean="0">
                <a:solidFill>
                  <a:schemeClr val="bg1"/>
                </a:solidFill>
                <a:latin typeface="VAG Rounded Std Light" pitchFamily="34" charset="0"/>
              </a:rPr>
              <a:t>Продукты</a:t>
            </a:r>
            <a:endParaRPr lang="de-DE" sz="3600" dirty="0" smtClean="0">
              <a:solidFill>
                <a:schemeClr val="bg1"/>
              </a:solidFill>
              <a:latin typeface="VAG Rounded Std Light" pitchFamily="34" charset="0"/>
            </a:endParaRPr>
          </a:p>
          <a:p>
            <a:pPr marL="685800" indent="-685800">
              <a:lnSpc>
                <a:spcPts val="6000"/>
              </a:lnSpc>
              <a:buFont typeface="Arial" panose="020B0604020202020204" pitchFamily="34" charset="0"/>
              <a:buChar char="•"/>
            </a:pPr>
            <a:r>
              <a:rPr lang="ru-RU" sz="3600" dirty="0" smtClean="0">
                <a:solidFill>
                  <a:schemeClr val="bg1"/>
                </a:solidFill>
                <a:latin typeface="VAG Rounded Std Light" pitchFamily="34" charset="0"/>
              </a:rPr>
              <a:t>Применения</a:t>
            </a:r>
            <a:endParaRPr lang="de-DE" sz="3600" dirty="0" smtClean="0">
              <a:solidFill>
                <a:schemeClr val="bg1"/>
              </a:solidFill>
              <a:latin typeface="VAG Rounded Std Light" pitchFamily="34" charset="0"/>
            </a:endParaRPr>
          </a:p>
          <a:p>
            <a:pPr marL="685800" indent="-685800">
              <a:lnSpc>
                <a:spcPts val="6000"/>
              </a:lnSpc>
              <a:buFont typeface="Arial" panose="020B0604020202020204" pitchFamily="34" charset="0"/>
              <a:buChar char="•"/>
            </a:pPr>
            <a:r>
              <a:rPr lang="ru-RU" sz="3600" dirty="0" smtClean="0">
                <a:solidFill>
                  <a:schemeClr val="bg1"/>
                </a:solidFill>
                <a:latin typeface="VAG Rounded Std Light" pitchFamily="34" charset="0"/>
              </a:rPr>
              <a:t>Клиенты</a:t>
            </a:r>
            <a:endParaRPr lang="de-DE" sz="3600" dirty="0" smtClean="0">
              <a:solidFill>
                <a:schemeClr val="bg1"/>
              </a:solidFill>
              <a:latin typeface="VAG Rounded Std Light" pitchFamily="34" charset="0"/>
            </a:endParaRPr>
          </a:p>
        </p:txBody>
      </p:sp>
      <p:pic>
        <p:nvPicPr>
          <p:cNvPr id="4" name="Grafik 3" descr="fid_logo_600dpi_rgb_gruen.png"/>
          <p:cNvPicPr>
            <a:picLocks noChangeAspect="1"/>
          </p:cNvPicPr>
          <p:nvPr/>
        </p:nvPicPr>
        <p:blipFill>
          <a:blip r:embed="rId3" cstate="print">
            <a:biLevel thresh="25000"/>
          </a:blip>
          <a:stretch>
            <a:fillRect/>
          </a:stretch>
        </p:blipFill>
        <p:spPr>
          <a:xfrm>
            <a:off x="6588000" y="756000"/>
            <a:ext cx="3488443" cy="67208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09"/>
          <p:cNvGrpSpPr>
            <a:grpSpLocks/>
          </p:cNvGrpSpPr>
          <p:nvPr/>
        </p:nvGrpSpPr>
        <p:grpSpPr bwMode="auto">
          <a:xfrm>
            <a:off x="-176436" y="684287"/>
            <a:ext cx="11161240" cy="7128792"/>
            <a:chOff x="0" y="0"/>
            <a:chExt cx="16838" cy="11904"/>
          </a:xfrm>
        </p:grpSpPr>
        <p:pic>
          <p:nvPicPr>
            <p:cNvPr id="3" name="Picture 83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6838" cy="119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" name="Group 826"/>
            <p:cNvGrpSpPr>
              <a:grpSpLocks/>
            </p:cNvGrpSpPr>
            <p:nvPr/>
          </p:nvGrpSpPr>
          <p:grpSpPr bwMode="auto">
            <a:xfrm>
              <a:off x="1418" y="4663"/>
              <a:ext cx="387" cy="128"/>
              <a:chOff x="1418" y="4663"/>
              <a:chExt cx="387" cy="128"/>
            </a:xfrm>
          </p:grpSpPr>
          <p:sp>
            <p:nvSpPr>
              <p:cNvPr id="20" name="Freeform 827"/>
              <p:cNvSpPr>
                <a:spLocks/>
              </p:cNvSpPr>
              <p:nvPr/>
            </p:nvSpPr>
            <p:spPr bwMode="auto">
              <a:xfrm>
                <a:off x="1418" y="4663"/>
                <a:ext cx="387" cy="128"/>
              </a:xfrm>
              <a:custGeom>
                <a:avLst/>
                <a:gdLst>
                  <a:gd name="T0" fmla="+- 0 1481 1418"/>
                  <a:gd name="T1" fmla="*/ T0 w 387"/>
                  <a:gd name="T2" fmla="+- 0 4663 4663"/>
                  <a:gd name="T3" fmla="*/ 4663 h 128"/>
                  <a:gd name="T4" fmla="+- 0 1441 1418"/>
                  <a:gd name="T5" fmla="*/ T4 w 387"/>
                  <a:gd name="T6" fmla="+- 0 4664 4663"/>
                  <a:gd name="T7" fmla="*/ 4664 h 128"/>
                  <a:gd name="T8" fmla="+- 0 1427 1418"/>
                  <a:gd name="T9" fmla="*/ T8 w 387"/>
                  <a:gd name="T10" fmla="+- 0 4676 4663"/>
                  <a:gd name="T11" fmla="*/ 4676 h 128"/>
                  <a:gd name="T12" fmla="+- 0 1418 1418"/>
                  <a:gd name="T13" fmla="*/ T12 w 387"/>
                  <a:gd name="T14" fmla="+- 0 4708 4663"/>
                  <a:gd name="T15" fmla="*/ 4708 h 128"/>
                  <a:gd name="T16" fmla="+- 0 1422 1418"/>
                  <a:gd name="T17" fmla="*/ T16 w 387"/>
                  <a:gd name="T18" fmla="+- 0 4726 4663"/>
                  <a:gd name="T19" fmla="*/ 4726 h 128"/>
                  <a:gd name="T20" fmla="+- 0 1481 1418"/>
                  <a:gd name="T21" fmla="*/ T20 w 387"/>
                  <a:gd name="T22" fmla="+- 0 4778 4663"/>
                  <a:gd name="T23" fmla="*/ 4778 h 128"/>
                  <a:gd name="T24" fmla="+- 0 1549 1418"/>
                  <a:gd name="T25" fmla="*/ T24 w 387"/>
                  <a:gd name="T26" fmla="+- 0 4791 4663"/>
                  <a:gd name="T27" fmla="*/ 4791 h 128"/>
                  <a:gd name="T28" fmla="+- 0 1657 1418"/>
                  <a:gd name="T29" fmla="*/ T28 w 387"/>
                  <a:gd name="T30" fmla="+- 0 4790 4663"/>
                  <a:gd name="T31" fmla="*/ 4790 h 128"/>
                  <a:gd name="T32" fmla="+- 0 1738 1418"/>
                  <a:gd name="T33" fmla="*/ T32 w 387"/>
                  <a:gd name="T34" fmla="+- 0 4775 4663"/>
                  <a:gd name="T35" fmla="*/ 4775 h 128"/>
                  <a:gd name="T36" fmla="+- 0 1798 1418"/>
                  <a:gd name="T37" fmla="*/ T36 w 387"/>
                  <a:gd name="T38" fmla="+- 0 4729 4663"/>
                  <a:gd name="T39" fmla="*/ 4729 h 128"/>
                  <a:gd name="T40" fmla="+- 0 1805 1418"/>
                  <a:gd name="T41" fmla="*/ T40 w 387"/>
                  <a:gd name="T42" fmla="+- 0 4715 4663"/>
                  <a:gd name="T43" fmla="*/ 4715 h 128"/>
                  <a:gd name="T44" fmla="+- 0 1565 1418"/>
                  <a:gd name="T45" fmla="*/ T44 w 387"/>
                  <a:gd name="T46" fmla="+- 0 4715 4663"/>
                  <a:gd name="T47" fmla="*/ 4715 h 128"/>
                  <a:gd name="T48" fmla="+- 0 1542 1418"/>
                  <a:gd name="T49" fmla="*/ T48 w 387"/>
                  <a:gd name="T50" fmla="+- 0 4712 4663"/>
                  <a:gd name="T51" fmla="*/ 4712 h 128"/>
                  <a:gd name="T52" fmla="+- 0 1524 1418"/>
                  <a:gd name="T53" fmla="*/ T52 w 387"/>
                  <a:gd name="T54" fmla="+- 0 4702 4663"/>
                  <a:gd name="T55" fmla="*/ 4702 h 128"/>
                  <a:gd name="T56" fmla="+- 0 1513 1418"/>
                  <a:gd name="T57" fmla="*/ T56 w 387"/>
                  <a:gd name="T58" fmla="+- 0 4686 4663"/>
                  <a:gd name="T59" fmla="*/ 4686 h 128"/>
                  <a:gd name="T60" fmla="+- 0 1500 1418"/>
                  <a:gd name="T61" fmla="*/ T60 w 387"/>
                  <a:gd name="T62" fmla="+- 0 4668 4663"/>
                  <a:gd name="T63" fmla="*/ 4668 h 128"/>
                  <a:gd name="T64" fmla="+- 0 1481 1418"/>
                  <a:gd name="T65" fmla="*/ T64 w 387"/>
                  <a:gd name="T66" fmla="+- 0 4663 4663"/>
                  <a:gd name="T67" fmla="*/ 4663 h 12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</a:cxnLst>
                <a:rect l="0" t="0" r="r" b="b"/>
                <a:pathLst>
                  <a:path w="387" h="128">
                    <a:moveTo>
                      <a:pt x="63" y="0"/>
                    </a:moveTo>
                    <a:lnTo>
                      <a:pt x="23" y="1"/>
                    </a:lnTo>
                    <a:lnTo>
                      <a:pt x="9" y="13"/>
                    </a:lnTo>
                    <a:lnTo>
                      <a:pt x="0" y="45"/>
                    </a:lnTo>
                    <a:lnTo>
                      <a:pt x="4" y="63"/>
                    </a:lnTo>
                    <a:lnTo>
                      <a:pt x="63" y="115"/>
                    </a:lnTo>
                    <a:lnTo>
                      <a:pt x="131" y="128"/>
                    </a:lnTo>
                    <a:lnTo>
                      <a:pt x="239" y="127"/>
                    </a:lnTo>
                    <a:lnTo>
                      <a:pt x="320" y="112"/>
                    </a:lnTo>
                    <a:lnTo>
                      <a:pt x="380" y="66"/>
                    </a:lnTo>
                    <a:lnTo>
                      <a:pt x="387" y="52"/>
                    </a:lnTo>
                    <a:lnTo>
                      <a:pt x="147" y="52"/>
                    </a:lnTo>
                    <a:lnTo>
                      <a:pt x="124" y="49"/>
                    </a:lnTo>
                    <a:lnTo>
                      <a:pt x="106" y="39"/>
                    </a:lnTo>
                    <a:lnTo>
                      <a:pt x="95" y="23"/>
                    </a:lnTo>
                    <a:lnTo>
                      <a:pt x="82" y="5"/>
                    </a:lnTo>
                    <a:lnTo>
                      <a:pt x="63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5" name="Group 824"/>
            <p:cNvGrpSpPr>
              <a:grpSpLocks/>
            </p:cNvGrpSpPr>
            <p:nvPr/>
          </p:nvGrpSpPr>
          <p:grpSpPr bwMode="auto">
            <a:xfrm>
              <a:off x="1443" y="4402"/>
              <a:ext cx="382" cy="313"/>
              <a:chOff x="1443" y="4402"/>
              <a:chExt cx="382" cy="313"/>
            </a:xfrm>
          </p:grpSpPr>
          <p:sp>
            <p:nvSpPr>
              <p:cNvPr id="19" name="Freeform 825"/>
              <p:cNvSpPr>
                <a:spLocks/>
              </p:cNvSpPr>
              <p:nvPr/>
            </p:nvSpPr>
            <p:spPr bwMode="auto">
              <a:xfrm>
                <a:off x="1443" y="4402"/>
                <a:ext cx="382" cy="313"/>
              </a:xfrm>
              <a:custGeom>
                <a:avLst/>
                <a:gdLst>
                  <a:gd name="T0" fmla="+- 0 1695 1443"/>
                  <a:gd name="T1" fmla="*/ T0 w 382"/>
                  <a:gd name="T2" fmla="+- 0 4402 4402"/>
                  <a:gd name="T3" fmla="*/ 4402 h 313"/>
                  <a:gd name="T4" fmla="+- 0 1627 1443"/>
                  <a:gd name="T5" fmla="*/ T4 w 382"/>
                  <a:gd name="T6" fmla="+- 0 4402 4402"/>
                  <a:gd name="T7" fmla="*/ 4402 h 313"/>
                  <a:gd name="T8" fmla="+- 0 1600 1443"/>
                  <a:gd name="T9" fmla="*/ T8 w 382"/>
                  <a:gd name="T10" fmla="+- 0 4403 4402"/>
                  <a:gd name="T11" fmla="*/ 4403 h 313"/>
                  <a:gd name="T12" fmla="+- 0 1519 1443"/>
                  <a:gd name="T13" fmla="*/ T12 w 382"/>
                  <a:gd name="T14" fmla="+- 0 4418 4402"/>
                  <a:gd name="T15" fmla="*/ 4418 h 313"/>
                  <a:gd name="T16" fmla="+- 0 1459 1443"/>
                  <a:gd name="T17" fmla="*/ T16 w 382"/>
                  <a:gd name="T18" fmla="+- 0 4464 4402"/>
                  <a:gd name="T19" fmla="*/ 4464 h 313"/>
                  <a:gd name="T20" fmla="+- 0 1443 1443"/>
                  <a:gd name="T21" fmla="*/ T20 w 382"/>
                  <a:gd name="T22" fmla="+- 0 4534 4402"/>
                  <a:gd name="T23" fmla="*/ 4534 h 313"/>
                  <a:gd name="T24" fmla="+- 0 1446 1443"/>
                  <a:gd name="T25" fmla="*/ T24 w 382"/>
                  <a:gd name="T26" fmla="+- 0 4552 4402"/>
                  <a:gd name="T27" fmla="*/ 4552 h 313"/>
                  <a:gd name="T28" fmla="+- 0 1495 1443"/>
                  <a:gd name="T29" fmla="*/ T28 w 382"/>
                  <a:gd name="T30" fmla="+- 0 4602 4402"/>
                  <a:gd name="T31" fmla="*/ 4602 h 313"/>
                  <a:gd name="T32" fmla="+- 0 1552 1443"/>
                  <a:gd name="T33" fmla="*/ T32 w 382"/>
                  <a:gd name="T34" fmla="+- 0 4625 4402"/>
                  <a:gd name="T35" fmla="*/ 4625 h 313"/>
                  <a:gd name="T36" fmla="+- 0 1614 1443"/>
                  <a:gd name="T37" fmla="*/ T36 w 382"/>
                  <a:gd name="T38" fmla="+- 0 4642 4402"/>
                  <a:gd name="T39" fmla="*/ 4642 h 313"/>
                  <a:gd name="T40" fmla="+- 0 1634 1443"/>
                  <a:gd name="T41" fmla="*/ T40 w 382"/>
                  <a:gd name="T42" fmla="+- 0 4647 4402"/>
                  <a:gd name="T43" fmla="*/ 4647 h 313"/>
                  <a:gd name="T44" fmla="+- 0 1693 1443"/>
                  <a:gd name="T45" fmla="*/ T44 w 382"/>
                  <a:gd name="T46" fmla="+- 0 4672 4402"/>
                  <a:gd name="T47" fmla="*/ 4672 h 313"/>
                  <a:gd name="T48" fmla="+- 0 1706 1443"/>
                  <a:gd name="T49" fmla="*/ T48 w 382"/>
                  <a:gd name="T50" fmla="+- 0 4701 4402"/>
                  <a:gd name="T51" fmla="*/ 4701 h 313"/>
                  <a:gd name="T52" fmla="+- 0 1689 1443"/>
                  <a:gd name="T53" fmla="*/ T52 w 382"/>
                  <a:gd name="T54" fmla="+- 0 4711 4402"/>
                  <a:gd name="T55" fmla="*/ 4711 h 313"/>
                  <a:gd name="T56" fmla="+- 0 1661 1443"/>
                  <a:gd name="T57" fmla="*/ T56 w 382"/>
                  <a:gd name="T58" fmla="+- 0 4715 4402"/>
                  <a:gd name="T59" fmla="*/ 4715 h 313"/>
                  <a:gd name="T60" fmla="+- 0 1805 1443"/>
                  <a:gd name="T61" fmla="*/ T60 w 382"/>
                  <a:gd name="T62" fmla="+- 0 4715 4402"/>
                  <a:gd name="T63" fmla="*/ 4715 h 313"/>
                  <a:gd name="T64" fmla="+- 0 1805 1443"/>
                  <a:gd name="T65" fmla="*/ T64 w 382"/>
                  <a:gd name="T66" fmla="+- 0 4713 4402"/>
                  <a:gd name="T67" fmla="*/ 4713 h 313"/>
                  <a:gd name="T68" fmla="+- 0 1811 1443"/>
                  <a:gd name="T69" fmla="*/ T68 w 382"/>
                  <a:gd name="T70" fmla="+- 0 4697 4402"/>
                  <a:gd name="T71" fmla="*/ 4697 h 313"/>
                  <a:gd name="T72" fmla="+- 0 1814 1443"/>
                  <a:gd name="T73" fmla="*/ T72 w 382"/>
                  <a:gd name="T74" fmla="+- 0 4679 4402"/>
                  <a:gd name="T75" fmla="*/ 4679 h 313"/>
                  <a:gd name="T76" fmla="+- 0 1814 1443"/>
                  <a:gd name="T77" fmla="*/ T76 w 382"/>
                  <a:gd name="T78" fmla="+- 0 4659 4402"/>
                  <a:gd name="T79" fmla="*/ 4659 h 313"/>
                  <a:gd name="T80" fmla="+- 0 1811 1443"/>
                  <a:gd name="T81" fmla="*/ T80 w 382"/>
                  <a:gd name="T82" fmla="+- 0 4641 4402"/>
                  <a:gd name="T83" fmla="*/ 4641 h 313"/>
                  <a:gd name="T84" fmla="+- 0 1762 1443"/>
                  <a:gd name="T85" fmla="*/ T84 w 382"/>
                  <a:gd name="T86" fmla="+- 0 4591 4402"/>
                  <a:gd name="T87" fmla="*/ 4591 h 313"/>
                  <a:gd name="T88" fmla="+- 0 1705 1443"/>
                  <a:gd name="T89" fmla="*/ T88 w 382"/>
                  <a:gd name="T90" fmla="+- 0 4568 4402"/>
                  <a:gd name="T91" fmla="*/ 4568 h 313"/>
                  <a:gd name="T92" fmla="+- 0 1623 1443"/>
                  <a:gd name="T93" fmla="*/ T92 w 382"/>
                  <a:gd name="T94" fmla="+- 0 4546 4402"/>
                  <a:gd name="T95" fmla="*/ 4546 h 313"/>
                  <a:gd name="T96" fmla="+- 0 1605 1443"/>
                  <a:gd name="T97" fmla="*/ T96 w 382"/>
                  <a:gd name="T98" fmla="+- 0 4541 4402"/>
                  <a:gd name="T99" fmla="*/ 4541 h 313"/>
                  <a:gd name="T100" fmla="+- 0 1551 1443"/>
                  <a:gd name="T101" fmla="*/ T100 w 382"/>
                  <a:gd name="T102" fmla="+- 0 4504 4402"/>
                  <a:gd name="T103" fmla="*/ 4504 h 313"/>
                  <a:gd name="T104" fmla="+- 0 1551 1443"/>
                  <a:gd name="T105" fmla="*/ T104 w 382"/>
                  <a:gd name="T106" fmla="+- 0 4493 4402"/>
                  <a:gd name="T107" fmla="*/ 4493 h 313"/>
                  <a:gd name="T108" fmla="+- 0 1568 1443"/>
                  <a:gd name="T109" fmla="*/ T108 w 382"/>
                  <a:gd name="T110" fmla="+- 0 4482 4402"/>
                  <a:gd name="T111" fmla="*/ 4482 h 313"/>
                  <a:gd name="T112" fmla="+- 0 1596 1443"/>
                  <a:gd name="T113" fmla="*/ T112 w 382"/>
                  <a:gd name="T114" fmla="+- 0 4478 4402"/>
                  <a:gd name="T115" fmla="*/ 4478 h 313"/>
                  <a:gd name="T116" fmla="+- 0 1824 1443"/>
                  <a:gd name="T117" fmla="*/ T116 w 382"/>
                  <a:gd name="T118" fmla="+- 0 4478 4402"/>
                  <a:gd name="T119" fmla="*/ 4478 h 313"/>
                  <a:gd name="T120" fmla="+- 0 1821 1443"/>
                  <a:gd name="T121" fmla="*/ T120 w 382"/>
                  <a:gd name="T122" fmla="+- 0 4468 4402"/>
                  <a:gd name="T123" fmla="*/ 4468 h 313"/>
                  <a:gd name="T124" fmla="+- 0 1763 1443"/>
                  <a:gd name="T125" fmla="*/ T124 w 382"/>
                  <a:gd name="T126" fmla="+- 0 4416 4402"/>
                  <a:gd name="T127" fmla="*/ 4416 h 313"/>
                  <a:gd name="T128" fmla="+- 0 1718 1443"/>
                  <a:gd name="T129" fmla="*/ T128 w 382"/>
                  <a:gd name="T130" fmla="+- 0 4404 4402"/>
                  <a:gd name="T131" fmla="*/ 4404 h 313"/>
                  <a:gd name="T132" fmla="+- 0 1695 1443"/>
                  <a:gd name="T133" fmla="*/ T132 w 382"/>
                  <a:gd name="T134" fmla="+- 0 4402 4402"/>
                  <a:gd name="T135" fmla="*/ 4402 h 31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</a:cxnLst>
                <a:rect l="0" t="0" r="r" b="b"/>
                <a:pathLst>
                  <a:path w="382" h="313">
                    <a:moveTo>
                      <a:pt x="252" y="0"/>
                    </a:moveTo>
                    <a:lnTo>
                      <a:pt x="184" y="0"/>
                    </a:lnTo>
                    <a:lnTo>
                      <a:pt x="157" y="1"/>
                    </a:lnTo>
                    <a:lnTo>
                      <a:pt x="76" y="16"/>
                    </a:lnTo>
                    <a:lnTo>
                      <a:pt x="16" y="62"/>
                    </a:lnTo>
                    <a:lnTo>
                      <a:pt x="0" y="132"/>
                    </a:lnTo>
                    <a:lnTo>
                      <a:pt x="3" y="150"/>
                    </a:lnTo>
                    <a:lnTo>
                      <a:pt x="52" y="200"/>
                    </a:lnTo>
                    <a:lnTo>
                      <a:pt x="109" y="223"/>
                    </a:lnTo>
                    <a:lnTo>
                      <a:pt x="171" y="240"/>
                    </a:lnTo>
                    <a:lnTo>
                      <a:pt x="191" y="245"/>
                    </a:lnTo>
                    <a:lnTo>
                      <a:pt x="250" y="270"/>
                    </a:lnTo>
                    <a:lnTo>
                      <a:pt x="263" y="299"/>
                    </a:lnTo>
                    <a:lnTo>
                      <a:pt x="246" y="309"/>
                    </a:lnTo>
                    <a:lnTo>
                      <a:pt x="218" y="313"/>
                    </a:lnTo>
                    <a:lnTo>
                      <a:pt x="362" y="313"/>
                    </a:lnTo>
                    <a:lnTo>
                      <a:pt x="362" y="311"/>
                    </a:lnTo>
                    <a:lnTo>
                      <a:pt x="368" y="295"/>
                    </a:lnTo>
                    <a:lnTo>
                      <a:pt x="371" y="277"/>
                    </a:lnTo>
                    <a:lnTo>
                      <a:pt x="371" y="257"/>
                    </a:lnTo>
                    <a:lnTo>
                      <a:pt x="368" y="239"/>
                    </a:lnTo>
                    <a:lnTo>
                      <a:pt x="319" y="189"/>
                    </a:lnTo>
                    <a:lnTo>
                      <a:pt x="262" y="166"/>
                    </a:lnTo>
                    <a:lnTo>
                      <a:pt x="180" y="144"/>
                    </a:lnTo>
                    <a:lnTo>
                      <a:pt x="162" y="139"/>
                    </a:lnTo>
                    <a:lnTo>
                      <a:pt x="108" y="102"/>
                    </a:lnTo>
                    <a:lnTo>
                      <a:pt x="108" y="91"/>
                    </a:lnTo>
                    <a:lnTo>
                      <a:pt x="125" y="80"/>
                    </a:lnTo>
                    <a:lnTo>
                      <a:pt x="153" y="76"/>
                    </a:lnTo>
                    <a:lnTo>
                      <a:pt x="381" y="76"/>
                    </a:lnTo>
                    <a:lnTo>
                      <a:pt x="378" y="66"/>
                    </a:lnTo>
                    <a:lnTo>
                      <a:pt x="320" y="14"/>
                    </a:lnTo>
                    <a:lnTo>
                      <a:pt x="275" y="2"/>
                    </a:lnTo>
                    <a:lnTo>
                      <a:pt x="252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6" name="Group 822"/>
            <p:cNvGrpSpPr>
              <a:grpSpLocks/>
            </p:cNvGrpSpPr>
            <p:nvPr/>
          </p:nvGrpSpPr>
          <p:grpSpPr bwMode="auto">
            <a:xfrm>
              <a:off x="1596" y="4478"/>
              <a:ext cx="231" cy="53"/>
              <a:chOff x="1596" y="4478"/>
              <a:chExt cx="231" cy="53"/>
            </a:xfrm>
          </p:grpSpPr>
          <p:sp>
            <p:nvSpPr>
              <p:cNvPr id="18" name="Freeform 823"/>
              <p:cNvSpPr>
                <a:spLocks/>
              </p:cNvSpPr>
              <p:nvPr/>
            </p:nvSpPr>
            <p:spPr bwMode="auto">
              <a:xfrm>
                <a:off x="1596" y="4478"/>
                <a:ext cx="231" cy="53"/>
              </a:xfrm>
              <a:custGeom>
                <a:avLst/>
                <a:gdLst>
                  <a:gd name="T0" fmla="+- 0 1824 1596"/>
                  <a:gd name="T1" fmla="*/ T0 w 231"/>
                  <a:gd name="T2" fmla="+- 0 4478 4478"/>
                  <a:gd name="T3" fmla="*/ 4478 h 53"/>
                  <a:gd name="T4" fmla="+- 0 1596 1596"/>
                  <a:gd name="T5" fmla="*/ T4 w 231"/>
                  <a:gd name="T6" fmla="+- 0 4478 4478"/>
                  <a:gd name="T7" fmla="*/ 4478 h 53"/>
                  <a:gd name="T8" fmla="+- 0 1679 1596"/>
                  <a:gd name="T9" fmla="*/ T8 w 231"/>
                  <a:gd name="T10" fmla="+- 0 4478 4478"/>
                  <a:gd name="T11" fmla="*/ 4478 h 53"/>
                  <a:gd name="T12" fmla="+- 0 1702 1596"/>
                  <a:gd name="T13" fmla="*/ T12 w 231"/>
                  <a:gd name="T14" fmla="+- 0 4482 4478"/>
                  <a:gd name="T15" fmla="*/ 4482 h 53"/>
                  <a:gd name="T16" fmla="+- 0 1720 1596"/>
                  <a:gd name="T17" fmla="*/ T16 w 231"/>
                  <a:gd name="T18" fmla="+- 0 4491 4478"/>
                  <a:gd name="T19" fmla="*/ 4491 h 53"/>
                  <a:gd name="T20" fmla="+- 0 1731 1596"/>
                  <a:gd name="T21" fmla="*/ T20 w 231"/>
                  <a:gd name="T22" fmla="+- 0 4508 4478"/>
                  <a:gd name="T23" fmla="*/ 4508 h 53"/>
                  <a:gd name="T24" fmla="+- 0 1744 1596"/>
                  <a:gd name="T25" fmla="*/ T24 w 231"/>
                  <a:gd name="T26" fmla="+- 0 4525 4478"/>
                  <a:gd name="T27" fmla="*/ 4525 h 53"/>
                  <a:gd name="T28" fmla="+- 0 1763 1596"/>
                  <a:gd name="T29" fmla="*/ T28 w 231"/>
                  <a:gd name="T30" fmla="+- 0 4531 4478"/>
                  <a:gd name="T31" fmla="*/ 4531 h 53"/>
                  <a:gd name="T32" fmla="+- 0 1803 1596"/>
                  <a:gd name="T33" fmla="*/ T32 w 231"/>
                  <a:gd name="T34" fmla="+- 0 4529 4478"/>
                  <a:gd name="T35" fmla="*/ 4529 h 53"/>
                  <a:gd name="T36" fmla="+- 0 1817 1596"/>
                  <a:gd name="T37" fmla="*/ T36 w 231"/>
                  <a:gd name="T38" fmla="+- 0 4517 4478"/>
                  <a:gd name="T39" fmla="*/ 4517 h 53"/>
                  <a:gd name="T40" fmla="+- 0 1826 1596"/>
                  <a:gd name="T41" fmla="*/ T40 w 231"/>
                  <a:gd name="T42" fmla="+- 0 4486 4478"/>
                  <a:gd name="T43" fmla="*/ 4486 h 53"/>
                  <a:gd name="T44" fmla="+- 0 1824 1596"/>
                  <a:gd name="T45" fmla="*/ T44 w 231"/>
                  <a:gd name="T46" fmla="+- 0 4478 4478"/>
                  <a:gd name="T47" fmla="*/ 4478 h 5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</a:cxnLst>
                <a:rect l="0" t="0" r="r" b="b"/>
                <a:pathLst>
                  <a:path w="231" h="53">
                    <a:moveTo>
                      <a:pt x="228" y="0"/>
                    </a:moveTo>
                    <a:lnTo>
                      <a:pt x="0" y="0"/>
                    </a:lnTo>
                    <a:lnTo>
                      <a:pt x="83" y="0"/>
                    </a:lnTo>
                    <a:lnTo>
                      <a:pt x="106" y="4"/>
                    </a:lnTo>
                    <a:lnTo>
                      <a:pt x="124" y="13"/>
                    </a:lnTo>
                    <a:lnTo>
                      <a:pt x="135" y="30"/>
                    </a:lnTo>
                    <a:lnTo>
                      <a:pt x="148" y="47"/>
                    </a:lnTo>
                    <a:lnTo>
                      <a:pt x="167" y="53"/>
                    </a:lnTo>
                    <a:lnTo>
                      <a:pt x="207" y="51"/>
                    </a:lnTo>
                    <a:lnTo>
                      <a:pt x="221" y="39"/>
                    </a:lnTo>
                    <a:lnTo>
                      <a:pt x="230" y="8"/>
                    </a:lnTo>
                    <a:lnTo>
                      <a:pt x="228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7" name="Group 818"/>
            <p:cNvGrpSpPr>
              <a:grpSpLocks/>
            </p:cNvGrpSpPr>
            <p:nvPr/>
          </p:nvGrpSpPr>
          <p:grpSpPr bwMode="auto">
            <a:xfrm>
              <a:off x="1857" y="4405"/>
              <a:ext cx="443" cy="384"/>
              <a:chOff x="1857" y="4405"/>
              <a:chExt cx="443" cy="384"/>
            </a:xfrm>
          </p:grpSpPr>
          <p:sp>
            <p:nvSpPr>
              <p:cNvPr id="15" name="Freeform 821"/>
              <p:cNvSpPr>
                <a:spLocks/>
              </p:cNvSpPr>
              <p:nvPr/>
            </p:nvSpPr>
            <p:spPr bwMode="auto">
              <a:xfrm>
                <a:off x="1857" y="4405"/>
                <a:ext cx="443" cy="384"/>
              </a:xfrm>
              <a:custGeom>
                <a:avLst/>
                <a:gdLst>
                  <a:gd name="T0" fmla="+- 0 2006 1857"/>
                  <a:gd name="T1" fmla="*/ T0 w 443"/>
                  <a:gd name="T2" fmla="+- 0 4405 4405"/>
                  <a:gd name="T3" fmla="*/ 4405 h 384"/>
                  <a:gd name="T4" fmla="+- 0 1913 1857"/>
                  <a:gd name="T5" fmla="*/ T4 w 443"/>
                  <a:gd name="T6" fmla="+- 0 4405 4405"/>
                  <a:gd name="T7" fmla="*/ 4405 h 384"/>
                  <a:gd name="T8" fmla="+- 0 1901 1857"/>
                  <a:gd name="T9" fmla="*/ T8 w 443"/>
                  <a:gd name="T10" fmla="+- 0 4416 4405"/>
                  <a:gd name="T11" fmla="*/ 4416 h 384"/>
                  <a:gd name="T12" fmla="+- 0 1899 1857"/>
                  <a:gd name="T13" fmla="*/ T12 w 443"/>
                  <a:gd name="T14" fmla="+- 0 4430 4405"/>
                  <a:gd name="T15" fmla="*/ 4430 h 384"/>
                  <a:gd name="T16" fmla="+- 0 1858 1857"/>
                  <a:gd name="T17" fmla="*/ T16 w 443"/>
                  <a:gd name="T18" fmla="+- 0 4763 4405"/>
                  <a:gd name="T19" fmla="*/ 4763 h 384"/>
                  <a:gd name="T20" fmla="+- 0 1857 1857"/>
                  <a:gd name="T21" fmla="*/ T20 w 443"/>
                  <a:gd name="T22" fmla="+- 0 4777 4405"/>
                  <a:gd name="T23" fmla="*/ 4777 h 384"/>
                  <a:gd name="T24" fmla="+- 0 1867 1857"/>
                  <a:gd name="T25" fmla="*/ T24 w 443"/>
                  <a:gd name="T26" fmla="+- 0 4789 4405"/>
                  <a:gd name="T27" fmla="*/ 4789 h 384"/>
                  <a:gd name="T28" fmla="+- 0 1941 1857"/>
                  <a:gd name="T29" fmla="*/ T28 w 443"/>
                  <a:gd name="T30" fmla="+- 0 4789 4405"/>
                  <a:gd name="T31" fmla="*/ 4789 h 384"/>
                  <a:gd name="T32" fmla="+- 0 1954 1857"/>
                  <a:gd name="T33" fmla="*/ T32 w 443"/>
                  <a:gd name="T34" fmla="+- 0 4777 4405"/>
                  <a:gd name="T35" fmla="*/ 4777 h 384"/>
                  <a:gd name="T36" fmla="+- 0 1984 1857"/>
                  <a:gd name="T37" fmla="*/ T36 w 443"/>
                  <a:gd name="T38" fmla="+- 0 4534 4405"/>
                  <a:gd name="T39" fmla="*/ 4534 h 384"/>
                  <a:gd name="T40" fmla="+- 0 2094 1857"/>
                  <a:gd name="T41" fmla="*/ T40 w 443"/>
                  <a:gd name="T42" fmla="+- 0 4534 4405"/>
                  <a:gd name="T43" fmla="*/ 4534 h 384"/>
                  <a:gd name="T44" fmla="+- 0 2039 1857"/>
                  <a:gd name="T45" fmla="*/ T44 w 443"/>
                  <a:gd name="T46" fmla="+- 0 4428 4405"/>
                  <a:gd name="T47" fmla="*/ 4428 h 384"/>
                  <a:gd name="T48" fmla="+- 0 2025 1857"/>
                  <a:gd name="T49" fmla="*/ T48 w 443"/>
                  <a:gd name="T50" fmla="+- 0 4412 4405"/>
                  <a:gd name="T51" fmla="*/ 4412 h 384"/>
                  <a:gd name="T52" fmla="+- 0 2006 1857"/>
                  <a:gd name="T53" fmla="*/ T52 w 443"/>
                  <a:gd name="T54" fmla="+- 0 4405 4405"/>
                  <a:gd name="T55" fmla="*/ 4405 h 38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</a:cxnLst>
                <a:rect l="0" t="0" r="r" b="b"/>
                <a:pathLst>
                  <a:path w="443" h="384">
                    <a:moveTo>
                      <a:pt x="149" y="0"/>
                    </a:moveTo>
                    <a:lnTo>
                      <a:pt x="56" y="0"/>
                    </a:lnTo>
                    <a:lnTo>
                      <a:pt x="44" y="11"/>
                    </a:lnTo>
                    <a:lnTo>
                      <a:pt x="42" y="25"/>
                    </a:lnTo>
                    <a:lnTo>
                      <a:pt x="1" y="358"/>
                    </a:lnTo>
                    <a:lnTo>
                      <a:pt x="0" y="372"/>
                    </a:lnTo>
                    <a:lnTo>
                      <a:pt x="10" y="384"/>
                    </a:lnTo>
                    <a:lnTo>
                      <a:pt x="84" y="384"/>
                    </a:lnTo>
                    <a:lnTo>
                      <a:pt x="97" y="372"/>
                    </a:lnTo>
                    <a:lnTo>
                      <a:pt x="127" y="129"/>
                    </a:lnTo>
                    <a:lnTo>
                      <a:pt x="237" y="129"/>
                    </a:lnTo>
                    <a:lnTo>
                      <a:pt x="182" y="23"/>
                    </a:lnTo>
                    <a:lnTo>
                      <a:pt x="168" y="7"/>
                    </a:lnTo>
                    <a:lnTo>
                      <a:pt x="149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" name="Freeform 820"/>
              <p:cNvSpPr>
                <a:spLocks/>
              </p:cNvSpPr>
              <p:nvPr/>
            </p:nvSpPr>
            <p:spPr bwMode="auto">
              <a:xfrm>
                <a:off x="1857" y="4405"/>
                <a:ext cx="443" cy="384"/>
              </a:xfrm>
              <a:custGeom>
                <a:avLst/>
                <a:gdLst>
                  <a:gd name="T0" fmla="+- 0 2094 1857"/>
                  <a:gd name="T1" fmla="*/ T0 w 443"/>
                  <a:gd name="T2" fmla="+- 0 4534 4405"/>
                  <a:gd name="T3" fmla="*/ 4534 h 384"/>
                  <a:gd name="T4" fmla="+- 0 1984 1857"/>
                  <a:gd name="T5" fmla="*/ T4 w 443"/>
                  <a:gd name="T6" fmla="+- 0 4534 4405"/>
                  <a:gd name="T7" fmla="*/ 4534 h 384"/>
                  <a:gd name="T8" fmla="+- 0 2106 1857"/>
                  <a:gd name="T9" fmla="*/ T8 w 443"/>
                  <a:gd name="T10" fmla="+- 0 4767 4405"/>
                  <a:gd name="T11" fmla="*/ 4767 h 384"/>
                  <a:gd name="T12" fmla="+- 0 2121 1857"/>
                  <a:gd name="T13" fmla="*/ T12 w 443"/>
                  <a:gd name="T14" fmla="+- 0 4782 4405"/>
                  <a:gd name="T15" fmla="*/ 4782 h 384"/>
                  <a:gd name="T16" fmla="+- 0 2140 1857"/>
                  <a:gd name="T17" fmla="*/ T16 w 443"/>
                  <a:gd name="T18" fmla="+- 0 4789 4405"/>
                  <a:gd name="T19" fmla="*/ 4789 h 384"/>
                  <a:gd name="T20" fmla="+- 0 2243 1857"/>
                  <a:gd name="T21" fmla="*/ T20 w 443"/>
                  <a:gd name="T22" fmla="+- 0 4789 4405"/>
                  <a:gd name="T23" fmla="*/ 4789 h 384"/>
                  <a:gd name="T24" fmla="+- 0 2256 1857"/>
                  <a:gd name="T25" fmla="*/ T24 w 443"/>
                  <a:gd name="T26" fmla="+- 0 4777 4405"/>
                  <a:gd name="T27" fmla="*/ 4777 h 384"/>
                  <a:gd name="T28" fmla="+- 0 2257 1857"/>
                  <a:gd name="T29" fmla="*/ T28 w 443"/>
                  <a:gd name="T30" fmla="+- 0 4763 4405"/>
                  <a:gd name="T31" fmla="*/ 4763 h 384"/>
                  <a:gd name="T32" fmla="+- 0 2268 1857"/>
                  <a:gd name="T33" fmla="*/ T32 w 443"/>
                  <a:gd name="T34" fmla="+- 0 4679 4405"/>
                  <a:gd name="T35" fmla="*/ 4679 h 384"/>
                  <a:gd name="T36" fmla="+- 0 2171 1857"/>
                  <a:gd name="T37" fmla="*/ T36 w 443"/>
                  <a:gd name="T38" fmla="+- 0 4679 4405"/>
                  <a:gd name="T39" fmla="*/ 4679 h 384"/>
                  <a:gd name="T40" fmla="+- 0 2094 1857"/>
                  <a:gd name="T41" fmla="*/ T40 w 443"/>
                  <a:gd name="T42" fmla="+- 0 4534 4405"/>
                  <a:gd name="T43" fmla="*/ 4534 h 38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</a:cxnLst>
                <a:rect l="0" t="0" r="r" b="b"/>
                <a:pathLst>
                  <a:path w="443" h="384">
                    <a:moveTo>
                      <a:pt x="237" y="129"/>
                    </a:moveTo>
                    <a:lnTo>
                      <a:pt x="127" y="129"/>
                    </a:lnTo>
                    <a:lnTo>
                      <a:pt x="249" y="362"/>
                    </a:lnTo>
                    <a:lnTo>
                      <a:pt x="264" y="377"/>
                    </a:lnTo>
                    <a:lnTo>
                      <a:pt x="283" y="384"/>
                    </a:lnTo>
                    <a:lnTo>
                      <a:pt x="386" y="384"/>
                    </a:lnTo>
                    <a:lnTo>
                      <a:pt x="399" y="372"/>
                    </a:lnTo>
                    <a:lnTo>
                      <a:pt x="400" y="358"/>
                    </a:lnTo>
                    <a:lnTo>
                      <a:pt x="411" y="274"/>
                    </a:lnTo>
                    <a:lnTo>
                      <a:pt x="314" y="274"/>
                    </a:lnTo>
                    <a:lnTo>
                      <a:pt x="237" y="129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" name="Freeform 819"/>
              <p:cNvSpPr>
                <a:spLocks/>
              </p:cNvSpPr>
              <p:nvPr/>
            </p:nvSpPr>
            <p:spPr bwMode="auto">
              <a:xfrm>
                <a:off x="1857" y="4405"/>
                <a:ext cx="443" cy="384"/>
              </a:xfrm>
              <a:custGeom>
                <a:avLst/>
                <a:gdLst>
                  <a:gd name="T0" fmla="+- 0 2290 1857"/>
                  <a:gd name="T1" fmla="*/ T0 w 443"/>
                  <a:gd name="T2" fmla="+- 0 4405 4405"/>
                  <a:gd name="T3" fmla="*/ 4405 h 384"/>
                  <a:gd name="T4" fmla="+- 0 2216 1857"/>
                  <a:gd name="T5" fmla="*/ T4 w 443"/>
                  <a:gd name="T6" fmla="+- 0 4405 4405"/>
                  <a:gd name="T7" fmla="*/ 4405 h 384"/>
                  <a:gd name="T8" fmla="+- 0 2203 1857"/>
                  <a:gd name="T9" fmla="*/ T8 w 443"/>
                  <a:gd name="T10" fmla="+- 0 4416 4405"/>
                  <a:gd name="T11" fmla="*/ 4416 h 384"/>
                  <a:gd name="T12" fmla="+- 0 2171 1857"/>
                  <a:gd name="T13" fmla="*/ T12 w 443"/>
                  <a:gd name="T14" fmla="+- 0 4679 4405"/>
                  <a:gd name="T15" fmla="*/ 4679 h 384"/>
                  <a:gd name="T16" fmla="+- 0 2268 1857"/>
                  <a:gd name="T17" fmla="*/ T16 w 443"/>
                  <a:gd name="T18" fmla="+- 0 4679 4405"/>
                  <a:gd name="T19" fmla="*/ 4679 h 384"/>
                  <a:gd name="T20" fmla="+- 0 2298 1857"/>
                  <a:gd name="T21" fmla="*/ T20 w 443"/>
                  <a:gd name="T22" fmla="+- 0 4430 4405"/>
                  <a:gd name="T23" fmla="*/ 4430 h 384"/>
                  <a:gd name="T24" fmla="+- 0 2300 1857"/>
                  <a:gd name="T25" fmla="*/ T24 w 443"/>
                  <a:gd name="T26" fmla="+- 0 4416 4405"/>
                  <a:gd name="T27" fmla="*/ 4416 h 384"/>
                  <a:gd name="T28" fmla="+- 0 2290 1857"/>
                  <a:gd name="T29" fmla="*/ T28 w 443"/>
                  <a:gd name="T30" fmla="+- 0 4405 4405"/>
                  <a:gd name="T31" fmla="*/ 4405 h 38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</a:cxnLst>
                <a:rect l="0" t="0" r="r" b="b"/>
                <a:pathLst>
                  <a:path w="443" h="384">
                    <a:moveTo>
                      <a:pt x="433" y="0"/>
                    </a:moveTo>
                    <a:lnTo>
                      <a:pt x="359" y="0"/>
                    </a:lnTo>
                    <a:lnTo>
                      <a:pt x="346" y="11"/>
                    </a:lnTo>
                    <a:lnTo>
                      <a:pt x="314" y="274"/>
                    </a:lnTo>
                    <a:lnTo>
                      <a:pt x="411" y="274"/>
                    </a:lnTo>
                    <a:lnTo>
                      <a:pt x="441" y="25"/>
                    </a:lnTo>
                    <a:lnTo>
                      <a:pt x="443" y="11"/>
                    </a:lnTo>
                    <a:lnTo>
                      <a:pt x="433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8" name="Group 814"/>
            <p:cNvGrpSpPr>
              <a:grpSpLocks/>
            </p:cNvGrpSpPr>
            <p:nvPr/>
          </p:nvGrpSpPr>
          <p:grpSpPr bwMode="auto">
            <a:xfrm>
              <a:off x="2297" y="4405"/>
              <a:ext cx="461" cy="384"/>
              <a:chOff x="2297" y="4405"/>
              <a:chExt cx="461" cy="384"/>
            </a:xfrm>
          </p:grpSpPr>
          <p:sp>
            <p:nvSpPr>
              <p:cNvPr id="12" name="Freeform 817"/>
              <p:cNvSpPr>
                <a:spLocks/>
              </p:cNvSpPr>
              <p:nvPr/>
            </p:nvSpPr>
            <p:spPr bwMode="auto">
              <a:xfrm>
                <a:off x="2297" y="4405"/>
                <a:ext cx="461" cy="384"/>
              </a:xfrm>
              <a:custGeom>
                <a:avLst/>
                <a:gdLst>
                  <a:gd name="T0" fmla="+- 0 2749 2297"/>
                  <a:gd name="T1" fmla="*/ T0 w 461"/>
                  <a:gd name="T2" fmla="+- 0 4405 4405"/>
                  <a:gd name="T3" fmla="*/ 4405 h 384"/>
                  <a:gd name="T4" fmla="+- 0 2736 2297"/>
                  <a:gd name="T5" fmla="*/ T4 w 461"/>
                  <a:gd name="T6" fmla="+- 0 4405 4405"/>
                  <a:gd name="T7" fmla="*/ 4405 h 384"/>
                  <a:gd name="T8" fmla="+- 0 2573 2297"/>
                  <a:gd name="T9" fmla="*/ T8 w 461"/>
                  <a:gd name="T10" fmla="+- 0 4405 4405"/>
                  <a:gd name="T11" fmla="*/ 4405 h 384"/>
                  <a:gd name="T12" fmla="+- 0 2510 2297"/>
                  <a:gd name="T13" fmla="*/ T12 w 461"/>
                  <a:gd name="T14" fmla="+- 0 4414 4405"/>
                  <a:gd name="T15" fmla="*/ 4414 h 384"/>
                  <a:gd name="T16" fmla="+- 0 2454 2297"/>
                  <a:gd name="T17" fmla="*/ T16 w 461"/>
                  <a:gd name="T18" fmla="+- 0 4439 4405"/>
                  <a:gd name="T19" fmla="*/ 4439 h 384"/>
                  <a:gd name="T20" fmla="+- 0 2411 2297"/>
                  <a:gd name="T21" fmla="*/ T20 w 461"/>
                  <a:gd name="T22" fmla="+- 0 4487 4405"/>
                  <a:gd name="T23" fmla="*/ 4487 h 384"/>
                  <a:gd name="T24" fmla="+- 0 2302 2297"/>
                  <a:gd name="T25" fmla="*/ T24 w 461"/>
                  <a:gd name="T26" fmla="+- 0 4764 4405"/>
                  <a:gd name="T27" fmla="*/ 4764 h 384"/>
                  <a:gd name="T28" fmla="+- 0 2297 2297"/>
                  <a:gd name="T29" fmla="*/ T28 w 461"/>
                  <a:gd name="T30" fmla="+- 0 4778 4405"/>
                  <a:gd name="T31" fmla="*/ 4778 h 384"/>
                  <a:gd name="T32" fmla="+- 0 2303 2297"/>
                  <a:gd name="T33" fmla="*/ T32 w 461"/>
                  <a:gd name="T34" fmla="+- 0 4789 4405"/>
                  <a:gd name="T35" fmla="*/ 4789 h 384"/>
                  <a:gd name="T36" fmla="+- 0 2373 2297"/>
                  <a:gd name="T37" fmla="*/ T36 w 461"/>
                  <a:gd name="T38" fmla="+- 0 4788 4405"/>
                  <a:gd name="T39" fmla="*/ 4788 h 384"/>
                  <a:gd name="T40" fmla="+- 0 2392 2297"/>
                  <a:gd name="T41" fmla="*/ T40 w 461"/>
                  <a:gd name="T42" fmla="+- 0 4780 4405"/>
                  <a:gd name="T43" fmla="*/ 4780 h 384"/>
                  <a:gd name="T44" fmla="+- 0 2405 2297"/>
                  <a:gd name="T45" fmla="*/ T44 w 461"/>
                  <a:gd name="T46" fmla="+- 0 4763 4405"/>
                  <a:gd name="T47" fmla="*/ 4763 h 384"/>
                  <a:gd name="T48" fmla="+- 0 2432 2297"/>
                  <a:gd name="T49" fmla="*/ T48 w 461"/>
                  <a:gd name="T50" fmla="+- 0 4696 4405"/>
                  <a:gd name="T51" fmla="*/ 4696 h 384"/>
                  <a:gd name="T52" fmla="+- 0 2723 2297"/>
                  <a:gd name="T53" fmla="*/ T52 w 461"/>
                  <a:gd name="T54" fmla="+- 0 4696 4405"/>
                  <a:gd name="T55" fmla="*/ 4696 h 384"/>
                  <a:gd name="T56" fmla="+- 0 2732 2297"/>
                  <a:gd name="T57" fmla="*/ T56 w 461"/>
                  <a:gd name="T58" fmla="+- 0 4620 4405"/>
                  <a:gd name="T59" fmla="*/ 4620 h 384"/>
                  <a:gd name="T60" fmla="+- 0 2461 2297"/>
                  <a:gd name="T61" fmla="*/ T60 w 461"/>
                  <a:gd name="T62" fmla="+- 0 4620 4405"/>
                  <a:gd name="T63" fmla="*/ 4620 h 384"/>
                  <a:gd name="T64" fmla="+- 0 2502 2297"/>
                  <a:gd name="T65" fmla="*/ T64 w 461"/>
                  <a:gd name="T66" fmla="+- 0 4520 4405"/>
                  <a:gd name="T67" fmla="*/ 4520 h 384"/>
                  <a:gd name="T68" fmla="+- 0 2515 2297"/>
                  <a:gd name="T69" fmla="*/ T68 w 461"/>
                  <a:gd name="T70" fmla="+- 0 4503 4405"/>
                  <a:gd name="T71" fmla="*/ 4503 h 384"/>
                  <a:gd name="T72" fmla="+- 0 2532 2297"/>
                  <a:gd name="T73" fmla="*/ T72 w 461"/>
                  <a:gd name="T74" fmla="+- 0 4491 4405"/>
                  <a:gd name="T75" fmla="*/ 4491 h 384"/>
                  <a:gd name="T76" fmla="+- 0 2551 2297"/>
                  <a:gd name="T77" fmla="*/ T76 w 461"/>
                  <a:gd name="T78" fmla="+- 0 4483 4405"/>
                  <a:gd name="T79" fmla="*/ 4483 h 384"/>
                  <a:gd name="T80" fmla="+- 0 2572 2297"/>
                  <a:gd name="T81" fmla="*/ T80 w 461"/>
                  <a:gd name="T82" fmla="+- 0 4480 4405"/>
                  <a:gd name="T83" fmla="*/ 4480 h 384"/>
                  <a:gd name="T84" fmla="+- 0 2750 2297"/>
                  <a:gd name="T85" fmla="*/ T84 w 461"/>
                  <a:gd name="T86" fmla="+- 0 4480 4405"/>
                  <a:gd name="T87" fmla="*/ 4480 h 384"/>
                  <a:gd name="T88" fmla="+- 0 2758 2297"/>
                  <a:gd name="T89" fmla="*/ T88 w 461"/>
                  <a:gd name="T90" fmla="+- 0 4416 4405"/>
                  <a:gd name="T91" fmla="*/ 4416 h 384"/>
                  <a:gd name="T92" fmla="+- 0 2749 2297"/>
                  <a:gd name="T93" fmla="*/ T92 w 461"/>
                  <a:gd name="T94" fmla="+- 0 4405 4405"/>
                  <a:gd name="T95" fmla="*/ 4405 h 38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</a:cxnLst>
                <a:rect l="0" t="0" r="r" b="b"/>
                <a:pathLst>
                  <a:path w="461" h="384">
                    <a:moveTo>
                      <a:pt x="452" y="0"/>
                    </a:moveTo>
                    <a:lnTo>
                      <a:pt x="439" y="0"/>
                    </a:lnTo>
                    <a:lnTo>
                      <a:pt x="276" y="0"/>
                    </a:lnTo>
                    <a:lnTo>
                      <a:pt x="213" y="9"/>
                    </a:lnTo>
                    <a:lnTo>
                      <a:pt x="157" y="34"/>
                    </a:lnTo>
                    <a:lnTo>
                      <a:pt x="114" y="82"/>
                    </a:lnTo>
                    <a:lnTo>
                      <a:pt x="5" y="359"/>
                    </a:lnTo>
                    <a:lnTo>
                      <a:pt x="0" y="373"/>
                    </a:lnTo>
                    <a:lnTo>
                      <a:pt x="6" y="384"/>
                    </a:lnTo>
                    <a:lnTo>
                      <a:pt x="76" y="383"/>
                    </a:lnTo>
                    <a:lnTo>
                      <a:pt x="95" y="375"/>
                    </a:lnTo>
                    <a:lnTo>
                      <a:pt x="108" y="358"/>
                    </a:lnTo>
                    <a:lnTo>
                      <a:pt x="135" y="291"/>
                    </a:lnTo>
                    <a:lnTo>
                      <a:pt x="426" y="291"/>
                    </a:lnTo>
                    <a:lnTo>
                      <a:pt x="435" y="215"/>
                    </a:lnTo>
                    <a:lnTo>
                      <a:pt x="164" y="215"/>
                    </a:lnTo>
                    <a:lnTo>
                      <a:pt x="205" y="115"/>
                    </a:lnTo>
                    <a:lnTo>
                      <a:pt x="218" y="98"/>
                    </a:lnTo>
                    <a:lnTo>
                      <a:pt x="235" y="86"/>
                    </a:lnTo>
                    <a:lnTo>
                      <a:pt x="254" y="78"/>
                    </a:lnTo>
                    <a:lnTo>
                      <a:pt x="275" y="75"/>
                    </a:lnTo>
                    <a:lnTo>
                      <a:pt x="453" y="75"/>
                    </a:lnTo>
                    <a:lnTo>
                      <a:pt x="461" y="11"/>
                    </a:lnTo>
                    <a:lnTo>
                      <a:pt x="452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" name="Freeform 816"/>
              <p:cNvSpPr>
                <a:spLocks/>
              </p:cNvSpPr>
              <p:nvPr/>
            </p:nvSpPr>
            <p:spPr bwMode="auto">
              <a:xfrm>
                <a:off x="2297" y="4405"/>
                <a:ext cx="461" cy="384"/>
              </a:xfrm>
              <a:custGeom>
                <a:avLst/>
                <a:gdLst>
                  <a:gd name="T0" fmla="+- 0 2723 2297"/>
                  <a:gd name="T1" fmla="*/ T0 w 461"/>
                  <a:gd name="T2" fmla="+- 0 4696 4405"/>
                  <a:gd name="T3" fmla="*/ 4696 h 384"/>
                  <a:gd name="T4" fmla="+- 0 2622 2297"/>
                  <a:gd name="T5" fmla="*/ T4 w 461"/>
                  <a:gd name="T6" fmla="+- 0 4696 4405"/>
                  <a:gd name="T7" fmla="*/ 4696 h 384"/>
                  <a:gd name="T8" fmla="+- 0 2614 2297"/>
                  <a:gd name="T9" fmla="*/ T8 w 461"/>
                  <a:gd name="T10" fmla="+- 0 4764 4405"/>
                  <a:gd name="T11" fmla="*/ 4764 h 384"/>
                  <a:gd name="T12" fmla="+- 0 2612 2297"/>
                  <a:gd name="T13" fmla="*/ T12 w 461"/>
                  <a:gd name="T14" fmla="+- 0 4778 4405"/>
                  <a:gd name="T15" fmla="*/ 4778 h 384"/>
                  <a:gd name="T16" fmla="+- 0 2622 2297"/>
                  <a:gd name="T17" fmla="*/ T16 w 461"/>
                  <a:gd name="T18" fmla="+- 0 4789 4405"/>
                  <a:gd name="T19" fmla="*/ 4789 h 384"/>
                  <a:gd name="T20" fmla="+- 0 2700 2297"/>
                  <a:gd name="T21" fmla="*/ T20 w 461"/>
                  <a:gd name="T22" fmla="+- 0 4789 4405"/>
                  <a:gd name="T23" fmla="*/ 4789 h 384"/>
                  <a:gd name="T24" fmla="+- 0 2713 2297"/>
                  <a:gd name="T25" fmla="*/ T24 w 461"/>
                  <a:gd name="T26" fmla="+- 0 4778 4405"/>
                  <a:gd name="T27" fmla="*/ 4778 h 384"/>
                  <a:gd name="T28" fmla="+- 0 2723 2297"/>
                  <a:gd name="T29" fmla="*/ T28 w 461"/>
                  <a:gd name="T30" fmla="+- 0 4696 4405"/>
                  <a:gd name="T31" fmla="*/ 4696 h 38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</a:cxnLst>
                <a:rect l="0" t="0" r="r" b="b"/>
                <a:pathLst>
                  <a:path w="461" h="384">
                    <a:moveTo>
                      <a:pt x="426" y="291"/>
                    </a:moveTo>
                    <a:lnTo>
                      <a:pt x="325" y="291"/>
                    </a:lnTo>
                    <a:lnTo>
                      <a:pt x="317" y="359"/>
                    </a:lnTo>
                    <a:lnTo>
                      <a:pt x="315" y="373"/>
                    </a:lnTo>
                    <a:lnTo>
                      <a:pt x="325" y="384"/>
                    </a:lnTo>
                    <a:lnTo>
                      <a:pt x="403" y="384"/>
                    </a:lnTo>
                    <a:lnTo>
                      <a:pt x="416" y="373"/>
                    </a:lnTo>
                    <a:lnTo>
                      <a:pt x="426" y="291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" name="Freeform 815"/>
              <p:cNvSpPr>
                <a:spLocks/>
              </p:cNvSpPr>
              <p:nvPr/>
            </p:nvSpPr>
            <p:spPr bwMode="auto">
              <a:xfrm>
                <a:off x="2297" y="4405"/>
                <a:ext cx="461" cy="384"/>
              </a:xfrm>
              <a:custGeom>
                <a:avLst/>
                <a:gdLst>
                  <a:gd name="T0" fmla="+- 0 2750 2297"/>
                  <a:gd name="T1" fmla="*/ T0 w 461"/>
                  <a:gd name="T2" fmla="+- 0 4480 4405"/>
                  <a:gd name="T3" fmla="*/ 4480 h 384"/>
                  <a:gd name="T4" fmla="+- 0 2649 2297"/>
                  <a:gd name="T5" fmla="*/ T4 w 461"/>
                  <a:gd name="T6" fmla="+- 0 4480 4405"/>
                  <a:gd name="T7" fmla="*/ 4480 h 384"/>
                  <a:gd name="T8" fmla="+- 0 2631 2297"/>
                  <a:gd name="T9" fmla="*/ T8 w 461"/>
                  <a:gd name="T10" fmla="+- 0 4620 4405"/>
                  <a:gd name="T11" fmla="*/ 4620 h 384"/>
                  <a:gd name="T12" fmla="+- 0 2732 2297"/>
                  <a:gd name="T13" fmla="*/ T12 w 461"/>
                  <a:gd name="T14" fmla="+- 0 4620 4405"/>
                  <a:gd name="T15" fmla="*/ 4620 h 384"/>
                  <a:gd name="T16" fmla="+- 0 2750 2297"/>
                  <a:gd name="T17" fmla="*/ T16 w 461"/>
                  <a:gd name="T18" fmla="+- 0 4480 4405"/>
                  <a:gd name="T19" fmla="*/ 4480 h 38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461" h="384">
                    <a:moveTo>
                      <a:pt x="453" y="75"/>
                    </a:moveTo>
                    <a:lnTo>
                      <a:pt x="352" y="75"/>
                    </a:lnTo>
                    <a:lnTo>
                      <a:pt x="334" y="215"/>
                    </a:lnTo>
                    <a:lnTo>
                      <a:pt x="435" y="215"/>
                    </a:lnTo>
                    <a:lnTo>
                      <a:pt x="453" y="75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9" name="Group 810"/>
            <p:cNvGrpSpPr>
              <a:grpSpLocks/>
            </p:cNvGrpSpPr>
            <p:nvPr/>
          </p:nvGrpSpPr>
          <p:grpSpPr bwMode="auto">
            <a:xfrm>
              <a:off x="2790" y="4405"/>
              <a:ext cx="420" cy="384"/>
              <a:chOff x="2790" y="4405"/>
              <a:chExt cx="420" cy="384"/>
            </a:xfrm>
          </p:grpSpPr>
          <p:sp>
            <p:nvSpPr>
              <p:cNvPr id="10" name="Freeform 813"/>
              <p:cNvSpPr>
                <a:spLocks/>
              </p:cNvSpPr>
              <p:nvPr/>
            </p:nvSpPr>
            <p:spPr bwMode="auto">
              <a:xfrm>
                <a:off x="2790" y="4405"/>
                <a:ext cx="420" cy="384"/>
              </a:xfrm>
              <a:custGeom>
                <a:avLst/>
                <a:gdLst>
                  <a:gd name="T0" fmla="+- 0 3065 2790"/>
                  <a:gd name="T1" fmla="*/ T0 w 420"/>
                  <a:gd name="T2" fmla="+- 0 4405 4405"/>
                  <a:gd name="T3" fmla="*/ 4405 h 384"/>
                  <a:gd name="T4" fmla="+- 0 2847 2790"/>
                  <a:gd name="T5" fmla="*/ T4 w 420"/>
                  <a:gd name="T6" fmla="+- 0 4405 4405"/>
                  <a:gd name="T7" fmla="*/ 4405 h 384"/>
                  <a:gd name="T8" fmla="+- 0 2834 2790"/>
                  <a:gd name="T9" fmla="*/ T8 w 420"/>
                  <a:gd name="T10" fmla="+- 0 4416 4405"/>
                  <a:gd name="T11" fmla="*/ 4416 h 384"/>
                  <a:gd name="T12" fmla="+- 0 2832 2790"/>
                  <a:gd name="T13" fmla="*/ T12 w 420"/>
                  <a:gd name="T14" fmla="+- 0 4430 4405"/>
                  <a:gd name="T15" fmla="*/ 4430 h 384"/>
                  <a:gd name="T16" fmla="+- 0 2790 2790"/>
                  <a:gd name="T17" fmla="*/ T16 w 420"/>
                  <a:gd name="T18" fmla="+- 0 4777 4405"/>
                  <a:gd name="T19" fmla="*/ 4777 h 384"/>
                  <a:gd name="T20" fmla="+- 0 2800 2790"/>
                  <a:gd name="T21" fmla="*/ T20 w 420"/>
                  <a:gd name="T22" fmla="+- 0 4789 4405"/>
                  <a:gd name="T23" fmla="*/ 4789 h 384"/>
                  <a:gd name="T24" fmla="+- 0 2878 2790"/>
                  <a:gd name="T25" fmla="*/ T24 w 420"/>
                  <a:gd name="T26" fmla="+- 0 4789 4405"/>
                  <a:gd name="T27" fmla="*/ 4789 h 384"/>
                  <a:gd name="T28" fmla="+- 0 2891 2790"/>
                  <a:gd name="T29" fmla="*/ T28 w 420"/>
                  <a:gd name="T30" fmla="+- 0 4777 4405"/>
                  <a:gd name="T31" fmla="*/ 4777 h 384"/>
                  <a:gd name="T32" fmla="+- 0 2900 2790"/>
                  <a:gd name="T33" fmla="*/ T32 w 420"/>
                  <a:gd name="T34" fmla="+- 0 4703 4405"/>
                  <a:gd name="T35" fmla="*/ 4703 h 384"/>
                  <a:gd name="T36" fmla="+- 0 3052 2790"/>
                  <a:gd name="T37" fmla="*/ T36 w 420"/>
                  <a:gd name="T38" fmla="+- 0 4702 4405"/>
                  <a:gd name="T39" fmla="*/ 4702 h 384"/>
                  <a:gd name="T40" fmla="+- 0 3117 2790"/>
                  <a:gd name="T41" fmla="*/ T40 w 420"/>
                  <a:gd name="T42" fmla="+- 0 4687 4405"/>
                  <a:gd name="T43" fmla="*/ 4687 h 384"/>
                  <a:gd name="T44" fmla="+- 0 3166 2790"/>
                  <a:gd name="T45" fmla="*/ T44 w 420"/>
                  <a:gd name="T46" fmla="+- 0 4653 4405"/>
                  <a:gd name="T47" fmla="*/ 4653 h 384"/>
                  <a:gd name="T48" fmla="+- 0 3184 2790"/>
                  <a:gd name="T49" fmla="*/ T48 w 420"/>
                  <a:gd name="T50" fmla="+- 0 4627 4405"/>
                  <a:gd name="T51" fmla="*/ 4627 h 384"/>
                  <a:gd name="T52" fmla="+- 0 2909 2790"/>
                  <a:gd name="T53" fmla="*/ T52 w 420"/>
                  <a:gd name="T54" fmla="+- 0 4627 4405"/>
                  <a:gd name="T55" fmla="*/ 4627 h 384"/>
                  <a:gd name="T56" fmla="+- 0 2927 2790"/>
                  <a:gd name="T57" fmla="*/ T56 w 420"/>
                  <a:gd name="T58" fmla="+- 0 4480 4405"/>
                  <a:gd name="T59" fmla="*/ 4480 h 384"/>
                  <a:gd name="T60" fmla="+- 0 3204 2790"/>
                  <a:gd name="T61" fmla="*/ T60 w 420"/>
                  <a:gd name="T62" fmla="+- 0 4480 4405"/>
                  <a:gd name="T63" fmla="*/ 4480 h 384"/>
                  <a:gd name="T64" fmla="+- 0 3203 2790"/>
                  <a:gd name="T65" fmla="*/ T64 w 420"/>
                  <a:gd name="T66" fmla="+- 0 4478 4405"/>
                  <a:gd name="T67" fmla="*/ 4478 h 384"/>
                  <a:gd name="T68" fmla="+- 0 3155 2790"/>
                  <a:gd name="T69" fmla="*/ T68 w 420"/>
                  <a:gd name="T70" fmla="+- 0 4423 4405"/>
                  <a:gd name="T71" fmla="*/ 4423 h 384"/>
                  <a:gd name="T72" fmla="+- 0 3091 2790"/>
                  <a:gd name="T73" fmla="*/ T72 w 420"/>
                  <a:gd name="T74" fmla="+- 0 4406 4405"/>
                  <a:gd name="T75" fmla="*/ 4406 h 384"/>
                  <a:gd name="T76" fmla="+- 0 3065 2790"/>
                  <a:gd name="T77" fmla="*/ T76 w 420"/>
                  <a:gd name="T78" fmla="+- 0 4405 4405"/>
                  <a:gd name="T79" fmla="*/ 4405 h 38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</a:cxnLst>
                <a:rect l="0" t="0" r="r" b="b"/>
                <a:pathLst>
                  <a:path w="420" h="384">
                    <a:moveTo>
                      <a:pt x="275" y="0"/>
                    </a:moveTo>
                    <a:lnTo>
                      <a:pt x="57" y="0"/>
                    </a:lnTo>
                    <a:lnTo>
                      <a:pt x="44" y="11"/>
                    </a:lnTo>
                    <a:lnTo>
                      <a:pt x="42" y="25"/>
                    </a:lnTo>
                    <a:lnTo>
                      <a:pt x="0" y="372"/>
                    </a:lnTo>
                    <a:lnTo>
                      <a:pt x="10" y="384"/>
                    </a:lnTo>
                    <a:lnTo>
                      <a:pt x="88" y="384"/>
                    </a:lnTo>
                    <a:lnTo>
                      <a:pt x="101" y="372"/>
                    </a:lnTo>
                    <a:lnTo>
                      <a:pt x="110" y="298"/>
                    </a:lnTo>
                    <a:lnTo>
                      <a:pt x="262" y="297"/>
                    </a:lnTo>
                    <a:lnTo>
                      <a:pt x="327" y="282"/>
                    </a:lnTo>
                    <a:lnTo>
                      <a:pt x="376" y="248"/>
                    </a:lnTo>
                    <a:lnTo>
                      <a:pt x="394" y="222"/>
                    </a:lnTo>
                    <a:lnTo>
                      <a:pt x="119" y="222"/>
                    </a:lnTo>
                    <a:lnTo>
                      <a:pt x="137" y="75"/>
                    </a:lnTo>
                    <a:lnTo>
                      <a:pt x="414" y="75"/>
                    </a:lnTo>
                    <a:lnTo>
                      <a:pt x="413" y="73"/>
                    </a:lnTo>
                    <a:lnTo>
                      <a:pt x="365" y="18"/>
                    </a:lnTo>
                    <a:lnTo>
                      <a:pt x="301" y="1"/>
                    </a:lnTo>
                    <a:lnTo>
                      <a:pt x="275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" name="Freeform 812"/>
              <p:cNvSpPr>
                <a:spLocks/>
              </p:cNvSpPr>
              <p:nvPr/>
            </p:nvSpPr>
            <p:spPr bwMode="auto">
              <a:xfrm>
                <a:off x="2790" y="4405"/>
                <a:ext cx="420" cy="384"/>
              </a:xfrm>
              <a:custGeom>
                <a:avLst/>
                <a:gdLst>
                  <a:gd name="T0" fmla="+- 0 3204 2790"/>
                  <a:gd name="T1" fmla="*/ T0 w 420"/>
                  <a:gd name="T2" fmla="+- 0 4480 4405"/>
                  <a:gd name="T3" fmla="*/ 4480 h 384"/>
                  <a:gd name="T4" fmla="+- 0 2927 2790"/>
                  <a:gd name="T5" fmla="*/ T4 w 420"/>
                  <a:gd name="T6" fmla="+- 0 4480 4405"/>
                  <a:gd name="T7" fmla="*/ 4480 h 384"/>
                  <a:gd name="T8" fmla="+- 0 3034 2790"/>
                  <a:gd name="T9" fmla="*/ T8 w 420"/>
                  <a:gd name="T10" fmla="+- 0 4480 4405"/>
                  <a:gd name="T11" fmla="*/ 4480 h 384"/>
                  <a:gd name="T12" fmla="+- 0 3057 2790"/>
                  <a:gd name="T13" fmla="*/ T12 w 420"/>
                  <a:gd name="T14" fmla="+- 0 4482 4405"/>
                  <a:gd name="T15" fmla="*/ 4482 h 384"/>
                  <a:gd name="T16" fmla="+- 0 3076 2790"/>
                  <a:gd name="T17" fmla="*/ T16 w 420"/>
                  <a:gd name="T18" fmla="+- 0 4487 4405"/>
                  <a:gd name="T19" fmla="*/ 4487 h 384"/>
                  <a:gd name="T20" fmla="+- 0 3091 2790"/>
                  <a:gd name="T21" fmla="*/ T20 w 420"/>
                  <a:gd name="T22" fmla="+- 0 4497 4405"/>
                  <a:gd name="T23" fmla="*/ 4497 h 384"/>
                  <a:gd name="T24" fmla="+- 0 3102 2790"/>
                  <a:gd name="T25" fmla="*/ T24 w 420"/>
                  <a:gd name="T26" fmla="+- 0 4511 4405"/>
                  <a:gd name="T27" fmla="*/ 4511 h 384"/>
                  <a:gd name="T28" fmla="+- 0 3107 2790"/>
                  <a:gd name="T29" fmla="*/ T28 w 420"/>
                  <a:gd name="T30" fmla="+- 0 4532 4405"/>
                  <a:gd name="T31" fmla="*/ 4532 h 384"/>
                  <a:gd name="T32" fmla="+- 0 3107 2790"/>
                  <a:gd name="T33" fmla="*/ T32 w 420"/>
                  <a:gd name="T34" fmla="+- 0 4561 4405"/>
                  <a:gd name="T35" fmla="*/ 4561 h 384"/>
                  <a:gd name="T36" fmla="+- 0 3072 2790"/>
                  <a:gd name="T37" fmla="*/ T36 w 420"/>
                  <a:gd name="T38" fmla="+- 0 4615 4405"/>
                  <a:gd name="T39" fmla="*/ 4615 h 384"/>
                  <a:gd name="T40" fmla="+- 0 3007 2790"/>
                  <a:gd name="T41" fmla="*/ T40 w 420"/>
                  <a:gd name="T42" fmla="+- 0 4627 4405"/>
                  <a:gd name="T43" fmla="*/ 4627 h 384"/>
                  <a:gd name="T44" fmla="+- 0 3184 2790"/>
                  <a:gd name="T45" fmla="*/ T44 w 420"/>
                  <a:gd name="T46" fmla="+- 0 4627 4405"/>
                  <a:gd name="T47" fmla="*/ 4627 h 384"/>
                  <a:gd name="T48" fmla="+- 0 3209 2790"/>
                  <a:gd name="T49" fmla="*/ T48 w 420"/>
                  <a:gd name="T50" fmla="+- 0 4546 4405"/>
                  <a:gd name="T51" fmla="*/ 4546 h 384"/>
                  <a:gd name="T52" fmla="+- 0 3210 2790"/>
                  <a:gd name="T53" fmla="*/ T52 w 420"/>
                  <a:gd name="T54" fmla="+- 0 4521 4405"/>
                  <a:gd name="T55" fmla="*/ 4521 h 384"/>
                  <a:gd name="T56" fmla="+- 0 3208 2790"/>
                  <a:gd name="T57" fmla="*/ T56 w 420"/>
                  <a:gd name="T58" fmla="+- 0 4498 4405"/>
                  <a:gd name="T59" fmla="*/ 4498 h 384"/>
                  <a:gd name="T60" fmla="+- 0 3204 2790"/>
                  <a:gd name="T61" fmla="*/ T60 w 420"/>
                  <a:gd name="T62" fmla="+- 0 4480 4405"/>
                  <a:gd name="T63" fmla="*/ 4480 h 38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</a:cxnLst>
                <a:rect l="0" t="0" r="r" b="b"/>
                <a:pathLst>
                  <a:path w="420" h="384">
                    <a:moveTo>
                      <a:pt x="414" y="75"/>
                    </a:moveTo>
                    <a:lnTo>
                      <a:pt x="137" y="75"/>
                    </a:lnTo>
                    <a:lnTo>
                      <a:pt x="244" y="75"/>
                    </a:lnTo>
                    <a:lnTo>
                      <a:pt x="267" y="77"/>
                    </a:lnTo>
                    <a:lnTo>
                      <a:pt x="286" y="82"/>
                    </a:lnTo>
                    <a:lnTo>
                      <a:pt x="301" y="92"/>
                    </a:lnTo>
                    <a:lnTo>
                      <a:pt x="312" y="106"/>
                    </a:lnTo>
                    <a:lnTo>
                      <a:pt x="317" y="127"/>
                    </a:lnTo>
                    <a:lnTo>
                      <a:pt x="317" y="156"/>
                    </a:lnTo>
                    <a:lnTo>
                      <a:pt x="282" y="210"/>
                    </a:lnTo>
                    <a:lnTo>
                      <a:pt x="217" y="222"/>
                    </a:lnTo>
                    <a:lnTo>
                      <a:pt x="394" y="222"/>
                    </a:lnTo>
                    <a:lnTo>
                      <a:pt x="419" y="141"/>
                    </a:lnTo>
                    <a:lnTo>
                      <a:pt x="420" y="116"/>
                    </a:lnTo>
                    <a:lnTo>
                      <a:pt x="418" y="93"/>
                    </a:lnTo>
                    <a:lnTo>
                      <a:pt x="414" y="75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sp>
        <p:nvSpPr>
          <p:cNvPr id="21" name="Rechteck 20"/>
          <p:cNvSpPr/>
          <p:nvPr/>
        </p:nvSpPr>
        <p:spPr>
          <a:xfrm>
            <a:off x="162124" y="2196455"/>
            <a:ext cx="8460000" cy="503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ts val="3600"/>
              </a:lnSpc>
            </a:pPr>
            <a:r>
              <a:rPr lang="ru-RU" sz="3300" dirty="0">
                <a:solidFill>
                  <a:prstClr val="black"/>
                </a:solidFill>
                <a:latin typeface="VAG Rounded Std Light" pitchFamily="34" charset="0"/>
              </a:rPr>
              <a:t>Пряжка</a:t>
            </a:r>
            <a:r>
              <a:rPr lang="en-US" sz="3300" dirty="0">
                <a:solidFill>
                  <a:prstClr val="black"/>
                </a:solidFill>
                <a:latin typeface="VAG Rounded Std Light" pitchFamily="34" charset="0"/>
              </a:rPr>
              <a:t>: SNAP </a:t>
            </a:r>
            <a:r>
              <a:rPr lang="de-DE" sz="3300" dirty="0" smtClean="0">
                <a:solidFill>
                  <a:prstClr val="black"/>
                </a:solidFill>
                <a:latin typeface="VAG Rounded Std Light" pitchFamily="34" charset="0"/>
              </a:rPr>
              <a:t>buckle flat 30</a:t>
            </a:r>
            <a:endParaRPr lang="en-US" sz="3300" dirty="0">
              <a:solidFill>
                <a:prstClr val="black"/>
              </a:solidFill>
              <a:latin typeface="VAG Rounded Std Light" pitchFamily="34" charset="0"/>
            </a:endParaRPr>
          </a:p>
          <a:p>
            <a:pPr lvl="0">
              <a:lnSpc>
                <a:spcPts val="4600"/>
              </a:lnSpc>
            </a:pPr>
            <a:r>
              <a:rPr lang="ru-RU" sz="3300" dirty="0">
                <a:solidFill>
                  <a:prstClr val="black"/>
                </a:solidFill>
                <a:latin typeface="VAG Rounded Std Light" pitchFamily="34" charset="0"/>
              </a:rPr>
              <a:t>Применение</a:t>
            </a:r>
            <a:r>
              <a:rPr lang="en-US" sz="3300" dirty="0">
                <a:solidFill>
                  <a:prstClr val="black"/>
                </a:solidFill>
                <a:latin typeface="VAG Rounded Std Light" pitchFamily="34" charset="0"/>
              </a:rPr>
              <a:t>: </a:t>
            </a:r>
            <a:r>
              <a:rPr lang="ru-RU" sz="3300" dirty="0" smtClean="0">
                <a:solidFill>
                  <a:prstClr val="black"/>
                </a:solidFill>
                <a:latin typeface="VAG Rounded Std Light" pitchFamily="34" charset="0"/>
              </a:rPr>
              <a:t>пояс</a:t>
            </a:r>
            <a:endParaRPr lang="en-US" sz="3300" dirty="0">
              <a:solidFill>
                <a:prstClr val="black"/>
              </a:solidFill>
              <a:latin typeface="VAG Rounded Std Light" pitchFamily="34" charset="0"/>
            </a:endParaRPr>
          </a:p>
          <a:p>
            <a:pPr lvl="0">
              <a:lnSpc>
                <a:spcPts val="4600"/>
              </a:lnSpc>
            </a:pPr>
            <a:r>
              <a:rPr lang="ru-RU" sz="3300" dirty="0">
                <a:solidFill>
                  <a:prstClr val="black"/>
                </a:solidFill>
                <a:latin typeface="VAG Rounded Std Light" pitchFamily="34" charset="0"/>
              </a:rPr>
              <a:t>Производитель</a:t>
            </a:r>
            <a:r>
              <a:rPr lang="en-US" sz="3300" dirty="0">
                <a:solidFill>
                  <a:prstClr val="black"/>
                </a:solidFill>
                <a:latin typeface="VAG Rounded Std Light" pitchFamily="34" charset="0"/>
              </a:rPr>
              <a:t>: Jack </a:t>
            </a:r>
            <a:r>
              <a:rPr lang="en-US" sz="3300" dirty="0" err="1">
                <a:solidFill>
                  <a:prstClr val="black"/>
                </a:solidFill>
                <a:latin typeface="VAG Rounded Std Light" pitchFamily="34" charset="0"/>
              </a:rPr>
              <a:t>Wolfskin</a:t>
            </a:r>
            <a:r>
              <a:rPr lang="en-US" sz="3300" dirty="0">
                <a:solidFill>
                  <a:prstClr val="black"/>
                </a:solidFill>
                <a:latin typeface="VAG Rounded Std Light" pitchFamily="34" charset="0"/>
              </a:rPr>
              <a:t> </a:t>
            </a:r>
          </a:p>
          <a:p>
            <a:pPr lvl="0">
              <a:lnSpc>
                <a:spcPts val="4600"/>
              </a:lnSpc>
            </a:pPr>
            <a:r>
              <a:rPr lang="ru-RU" sz="3300" dirty="0">
                <a:solidFill>
                  <a:prstClr val="black"/>
                </a:solidFill>
                <a:latin typeface="VAG Rounded Std Light" pitchFamily="34" charset="0"/>
              </a:rPr>
              <a:t>Название продукта</a:t>
            </a:r>
            <a:r>
              <a:rPr lang="en-US" sz="3300" dirty="0">
                <a:solidFill>
                  <a:prstClr val="black"/>
                </a:solidFill>
                <a:latin typeface="VAG Rounded Std Light" pitchFamily="34" charset="0"/>
              </a:rPr>
              <a:t>:</a:t>
            </a:r>
            <a:r>
              <a:rPr lang="en-US" sz="3300" dirty="0">
                <a:solidFill>
                  <a:srgbClr val="FF0000"/>
                </a:solidFill>
                <a:latin typeface="VAG Rounded Std Light" pitchFamily="34" charset="0"/>
              </a:rPr>
              <a:t> </a:t>
            </a:r>
            <a:r>
              <a:rPr lang="en-US" sz="3300" dirty="0">
                <a:solidFill>
                  <a:prstClr val="black"/>
                </a:solidFill>
                <a:latin typeface="VAG Rounded Std Light" pitchFamily="34" charset="0"/>
              </a:rPr>
              <a:t> Secret Belt XT, Stretch Belt</a:t>
            </a:r>
            <a:endParaRPr lang="de-DE" sz="3300" dirty="0">
              <a:solidFill>
                <a:srgbClr val="FF0000"/>
              </a:solidFill>
              <a:latin typeface="VAG Rounded Std Light" pitchFamily="34" charset="0"/>
            </a:endParaRPr>
          </a:p>
        </p:txBody>
      </p:sp>
      <p:pic>
        <p:nvPicPr>
          <p:cNvPr id="22" name="Picture 81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6820" y="2484487"/>
            <a:ext cx="1880235" cy="105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8483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C:\Users\anna.klose\Dropbox\Distribution partner SALES and Marketing materials\B_Products\04_SNAP_buckle\03_Applications\08010_SNAP_buckle_flat_30_customized_Die Spiegelburg_Schoolsbag_72dpi_RGB_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7916" y="36215"/>
            <a:ext cx="11124000" cy="74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98851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71"/>
          <p:cNvGrpSpPr>
            <a:grpSpLocks/>
          </p:cNvGrpSpPr>
          <p:nvPr/>
        </p:nvGrpSpPr>
        <p:grpSpPr bwMode="auto">
          <a:xfrm>
            <a:off x="635" y="476"/>
            <a:ext cx="10709910" cy="7560310"/>
            <a:chOff x="0" y="0"/>
            <a:chExt cx="16866" cy="11906"/>
          </a:xfrm>
        </p:grpSpPr>
        <p:pic>
          <p:nvPicPr>
            <p:cNvPr id="3" name="Picture 78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6838" cy="119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78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" y="0"/>
              <a:ext cx="16838" cy="119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" name="Group 781"/>
            <p:cNvGrpSpPr>
              <a:grpSpLocks/>
            </p:cNvGrpSpPr>
            <p:nvPr/>
          </p:nvGrpSpPr>
          <p:grpSpPr bwMode="auto">
            <a:xfrm>
              <a:off x="680" y="680"/>
              <a:ext cx="1821" cy="1019"/>
              <a:chOff x="680" y="680"/>
              <a:chExt cx="1821" cy="1019"/>
            </a:xfrm>
          </p:grpSpPr>
          <p:sp>
            <p:nvSpPr>
              <p:cNvPr id="115" name="Freeform 782"/>
              <p:cNvSpPr>
                <a:spLocks/>
              </p:cNvSpPr>
              <p:nvPr/>
            </p:nvSpPr>
            <p:spPr bwMode="auto">
              <a:xfrm>
                <a:off x="680" y="680"/>
                <a:ext cx="1821" cy="1019"/>
              </a:xfrm>
              <a:custGeom>
                <a:avLst/>
                <a:gdLst>
                  <a:gd name="T0" fmla="+- 0 2502 680"/>
                  <a:gd name="T1" fmla="*/ T0 w 1821"/>
                  <a:gd name="T2" fmla="+- 0 1699 680"/>
                  <a:gd name="T3" fmla="*/ 1699 h 1019"/>
                  <a:gd name="T4" fmla="+- 0 680 680"/>
                  <a:gd name="T5" fmla="*/ T4 w 1821"/>
                  <a:gd name="T6" fmla="+- 0 1699 680"/>
                  <a:gd name="T7" fmla="*/ 1699 h 1019"/>
                  <a:gd name="T8" fmla="+- 0 680 680"/>
                  <a:gd name="T9" fmla="*/ T8 w 1821"/>
                  <a:gd name="T10" fmla="+- 0 680 680"/>
                  <a:gd name="T11" fmla="*/ 680 h 1019"/>
                  <a:gd name="T12" fmla="+- 0 2502 680"/>
                  <a:gd name="T13" fmla="*/ T12 w 1821"/>
                  <a:gd name="T14" fmla="+- 0 680 680"/>
                  <a:gd name="T15" fmla="*/ 680 h 1019"/>
                  <a:gd name="T16" fmla="+- 0 2502 680"/>
                  <a:gd name="T17" fmla="*/ T16 w 1821"/>
                  <a:gd name="T18" fmla="+- 0 1699 680"/>
                  <a:gd name="T19" fmla="*/ 1699 h 101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1821" h="1019">
                    <a:moveTo>
                      <a:pt x="1822" y="1019"/>
                    </a:moveTo>
                    <a:lnTo>
                      <a:pt x="0" y="1019"/>
                    </a:lnTo>
                    <a:lnTo>
                      <a:pt x="0" y="0"/>
                    </a:lnTo>
                    <a:lnTo>
                      <a:pt x="1822" y="0"/>
                    </a:lnTo>
                    <a:lnTo>
                      <a:pt x="1822" y="1019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e-DE"/>
              </a:p>
            </p:txBody>
          </p:sp>
        </p:grpSp>
        <p:grpSp>
          <p:nvGrpSpPr>
            <p:cNvPr id="6" name="Group 778"/>
            <p:cNvGrpSpPr>
              <a:grpSpLocks/>
            </p:cNvGrpSpPr>
            <p:nvPr/>
          </p:nvGrpSpPr>
          <p:grpSpPr bwMode="auto">
            <a:xfrm>
              <a:off x="1486" y="1237"/>
              <a:ext cx="138" cy="312"/>
              <a:chOff x="1486" y="1237"/>
              <a:chExt cx="138" cy="312"/>
            </a:xfrm>
          </p:grpSpPr>
          <p:sp>
            <p:nvSpPr>
              <p:cNvPr id="113" name="Freeform 780"/>
              <p:cNvSpPr>
                <a:spLocks/>
              </p:cNvSpPr>
              <p:nvPr/>
            </p:nvSpPr>
            <p:spPr bwMode="auto">
              <a:xfrm>
                <a:off x="1486" y="1237"/>
                <a:ext cx="138" cy="312"/>
              </a:xfrm>
              <a:custGeom>
                <a:avLst/>
                <a:gdLst>
                  <a:gd name="T0" fmla="+- 0 1592 1486"/>
                  <a:gd name="T1" fmla="*/ T0 w 138"/>
                  <a:gd name="T2" fmla="+- 0 1237 1237"/>
                  <a:gd name="T3" fmla="*/ 1237 h 312"/>
                  <a:gd name="T4" fmla="+- 0 1525 1486"/>
                  <a:gd name="T5" fmla="*/ T4 w 138"/>
                  <a:gd name="T6" fmla="+- 0 1260 1237"/>
                  <a:gd name="T7" fmla="*/ 1260 h 312"/>
                  <a:gd name="T8" fmla="+- 0 1508 1486"/>
                  <a:gd name="T9" fmla="*/ T8 w 138"/>
                  <a:gd name="T10" fmla="+- 0 1334 1237"/>
                  <a:gd name="T11" fmla="*/ 1334 h 312"/>
                  <a:gd name="T12" fmla="+- 0 1486 1486"/>
                  <a:gd name="T13" fmla="*/ T12 w 138"/>
                  <a:gd name="T14" fmla="+- 0 1334 1237"/>
                  <a:gd name="T15" fmla="*/ 1334 h 312"/>
                  <a:gd name="T16" fmla="+- 0 1486 1486"/>
                  <a:gd name="T17" fmla="*/ T16 w 138"/>
                  <a:gd name="T18" fmla="+- 0 1377 1237"/>
                  <a:gd name="T19" fmla="*/ 1377 h 312"/>
                  <a:gd name="T20" fmla="+- 0 1508 1486"/>
                  <a:gd name="T21" fmla="*/ T20 w 138"/>
                  <a:gd name="T22" fmla="+- 0 1377 1237"/>
                  <a:gd name="T23" fmla="*/ 1377 h 312"/>
                  <a:gd name="T24" fmla="+- 0 1508 1486"/>
                  <a:gd name="T25" fmla="*/ T24 w 138"/>
                  <a:gd name="T26" fmla="+- 0 1543 1237"/>
                  <a:gd name="T27" fmla="*/ 1543 h 312"/>
                  <a:gd name="T28" fmla="+- 0 1494 1486"/>
                  <a:gd name="T29" fmla="*/ T28 w 138"/>
                  <a:gd name="T30" fmla="+- 0 1549 1237"/>
                  <a:gd name="T31" fmla="*/ 1549 h 312"/>
                  <a:gd name="T32" fmla="+- 0 1582 1486"/>
                  <a:gd name="T33" fmla="*/ T32 w 138"/>
                  <a:gd name="T34" fmla="+- 0 1549 1237"/>
                  <a:gd name="T35" fmla="*/ 1549 h 312"/>
                  <a:gd name="T36" fmla="+- 0 1568 1486"/>
                  <a:gd name="T37" fmla="*/ T36 w 138"/>
                  <a:gd name="T38" fmla="+- 0 1543 1237"/>
                  <a:gd name="T39" fmla="*/ 1543 h 312"/>
                  <a:gd name="T40" fmla="+- 0 1568 1486"/>
                  <a:gd name="T41" fmla="*/ T40 w 138"/>
                  <a:gd name="T42" fmla="+- 0 1376 1237"/>
                  <a:gd name="T43" fmla="*/ 1376 h 312"/>
                  <a:gd name="T44" fmla="+- 0 1599 1486"/>
                  <a:gd name="T45" fmla="*/ T44 w 138"/>
                  <a:gd name="T46" fmla="+- 0 1376 1237"/>
                  <a:gd name="T47" fmla="*/ 1376 h 312"/>
                  <a:gd name="T48" fmla="+- 0 1599 1486"/>
                  <a:gd name="T49" fmla="*/ T48 w 138"/>
                  <a:gd name="T50" fmla="+- 0 1334 1237"/>
                  <a:gd name="T51" fmla="*/ 1334 h 312"/>
                  <a:gd name="T52" fmla="+- 0 1568 1486"/>
                  <a:gd name="T53" fmla="*/ T52 w 138"/>
                  <a:gd name="T54" fmla="+- 0 1334 1237"/>
                  <a:gd name="T55" fmla="*/ 1334 h 312"/>
                  <a:gd name="T56" fmla="+- 0 1568 1486"/>
                  <a:gd name="T57" fmla="*/ T56 w 138"/>
                  <a:gd name="T58" fmla="+- 0 1302 1237"/>
                  <a:gd name="T59" fmla="*/ 1302 h 312"/>
                  <a:gd name="T60" fmla="+- 0 1574 1486"/>
                  <a:gd name="T61" fmla="*/ T60 w 138"/>
                  <a:gd name="T62" fmla="+- 0 1290 1237"/>
                  <a:gd name="T63" fmla="*/ 1290 h 312"/>
                  <a:gd name="T64" fmla="+- 0 1588 1486"/>
                  <a:gd name="T65" fmla="*/ T64 w 138"/>
                  <a:gd name="T66" fmla="+- 0 1284 1237"/>
                  <a:gd name="T67" fmla="*/ 1284 h 312"/>
                  <a:gd name="T68" fmla="+- 0 1624 1486"/>
                  <a:gd name="T69" fmla="*/ T68 w 138"/>
                  <a:gd name="T70" fmla="+- 0 1284 1237"/>
                  <a:gd name="T71" fmla="*/ 1284 h 312"/>
                  <a:gd name="T72" fmla="+- 0 1624 1486"/>
                  <a:gd name="T73" fmla="*/ T72 w 138"/>
                  <a:gd name="T74" fmla="+- 0 1248 1237"/>
                  <a:gd name="T75" fmla="*/ 1248 h 312"/>
                  <a:gd name="T76" fmla="+- 0 1609 1486"/>
                  <a:gd name="T77" fmla="*/ T76 w 138"/>
                  <a:gd name="T78" fmla="+- 0 1239 1237"/>
                  <a:gd name="T79" fmla="*/ 1239 h 312"/>
                  <a:gd name="T80" fmla="+- 0 1592 1486"/>
                  <a:gd name="T81" fmla="*/ T80 w 138"/>
                  <a:gd name="T82" fmla="+- 0 1237 1237"/>
                  <a:gd name="T83" fmla="*/ 1237 h 31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</a:cxnLst>
                <a:rect l="0" t="0" r="r" b="b"/>
                <a:pathLst>
                  <a:path w="138" h="312">
                    <a:moveTo>
                      <a:pt x="106" y="0"/>
                    </a:moveTo>
                    <a:lnTo>
                      <a:pt x="39" y="23"/>
                    </a:lnTo>
                    <a:lnTo>
                      <a:pt x="22" y="97"/>
                    </a:lnTo>
                    <a:lnTo>
                      <a:pt x="0" y="97"/>
                    </a:lnTo>
                    <a:lnTo>
                      <a:pt x="0" y="140"/>
                    </a:lnTo>
                    <a:lnTo>
                      <a:pt x="22" y="140"/>
                    </a:lnTo>
                    <a:lnTo>
                      <a:pt x="22" y="306"/>
                    </a:lnTo>
                    <a:lnTo>
                      <a:pt x="8" y="312"/>
                    </a:lnTo>
                    <a:lnTo>
                      <a:pt x="96" y="312"/>
                    </a:lnTo>
                    <a:lnTo>
                      <a:pt x="82" y="306"/>
                    </a:lnTo>
                    <a:lnTo>
                      <a:pt x="82" y="139"/>
                    </a:lnTo>
                    <a:lnTo>
                      <a:pt x="113" y="139"/>
                    </a:lnTo>
                    <a:lnTo>
                      <a:pt x="113" y="97"/>
                    </a:lnTo>
                    <a:lnTo>
                      <a:pt x="82" y="97"/>
                    </a:lnTo>
                    <a:lnTo>
                      <a:pt x="82" y="65"/>
                    </a:lnTo>
                    <a:lnTo>
                      <a:pt x="88" y="53"/>
                    </a:lnTo>
                    <a:lnTo>
                      <a:pt x="102" y="47"/>
                    </a:lnTo>
                    <a:lnTo>
                      <a:pt x="138" y="47"/>
                    </a:lnTo>
                    <a:lnTo>
                      <a:pt x="138" y="11"/>
                    </a:lnTo>
                    <a:lnTo>
                      <a:pt x="123" y="2"/>
                    </a:lnTo>
                    <a:lnTo>
                      <a:pt x="106" y="0"/>
                    </a:lnTo>
                  </a:path>
                </a:pathLst>
              </a:custGeom>
              <a:solidFill>
                <a:srgbClr val="FBB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e-DE"/>
              </a:p>
            </p:txBody>
          </p:sp>
          <p:sp>
            <p:nvSpPr>
              <p:cNvPr id="114" name="Freeform 779"/>
              <p:cNvSpPr>
                <a:spLocks/>
              </p:cNvSpPr>
              <p:nvPr/>
            </p:nvSpPr>
            <p:spPr bwMode="auto">
              <a:xfrm>
                <a:off x="1486" y="1237"/>
                <a:ext cx="138" cy="312"/>
              </a:xfrm>
              <a:custGeom>
                <a:avLst/>
                <a:gdLst>
                  <a:gd name="T0" fmla="+- 0 1624 1486"/>
                  <a:gd name="T1" fmla="*/ T0 w 138"/>
                  <a:gd name="T2" fmla="+- 0 1284 1237"/>
                  <a:gd name="T3" fmla="*/ 1284 h 312"/>
                  <a:gd name="T4" fmla="+- 0 1588 1486"/>
                  <a:gd name="T5" fmla="*/ T4 w 138"/>
                  <a:gd name="T6" fmla="+- 0 1284 1237"/>
                  <a:gd name="T7" fmla="*/ 1284 h 312"/>
                  <a:gd name="T8" fmla="+- 0 1606 1486"/>
                  <a:gd name="T9" fmla="*/ T8 w 138"/>
                  <a:gd name="T10" fmla="+- 0 1287 1237"/>
                  <a:gd name="T11" fmla="*/ 1287 h 312"/>
                  <a:gd name="T12" fmla="+- 0 1623 1486"/>
                  <a:gd name="T13" fmla="*/ T12 w 138"/>
                  <a:gd name="T14" fmla="+- 0 1301 1237"/>
                  <a:gd name="T15" fmla="*/ 1301 h 312"/>
                  <a:gd name="T16" fmla="+- 0 1624 1486"/>
                  <a:gd name="T17" fmla="*/ T16 w 138"/>
                  <a:gd name="T18" fmla="+- 0 1303 1237"/>
                  <a:gd name="T19" fmla="*/ 1303 h 312"/>
                  <a:gd name="T20" fmla="+- 0 1624 1486"/>
                  <a:gd name="T21" fmla="*/ T20 w 138"/>
                  <a:gd name="T22" fmla="+- 0 1284 1237"/>
                  <a:gd name="T23" fmla="*/ 1284 h 31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</a:cxnLst>
                <a:rect l="0" t="0" r="r" b="b"/>
                <a:pathLst>
                  <a:path w="138" h="312">
                    <a:moveTo>
                      <a:pt x="138" y="47"/>
                    </a:moveTo>
                    <a:lnTo>
                      <a:pt x="102" y="47"/>
                    </a:lnTo>
                    <a:lnTo>
                      <a:pt x="120" y="50"/>
                    </a:lnTo>
                    <a:lnTo>
                      <a:pt x="137" y="64"/>
                    </a:lnTo>
                    <a:lnTo>
                      <a:pt x="138" y="66"/>
                    </a:lnTo>
                    <a:lnTo>
                      <a:pt x="138" y="47"/>
                    </a:lnTo>
                  </a:path>
                </a:pathLst>
              </a:custGeom>
              <a:solidFill>
                <a:srgbClr val="FBB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e-DE"/>
              </a:p>
            </p:txBody>
          </p:sp>
        </p:grpSp>
        <p:grpSp>
          <p:nvGrpSpPr>
            <p:cNvPr id="7" name="Group 774"/>
            <p:cNvGrpSpPr>
              <a:grpSpLocks/>
            </p:cNvGrpSpPr>
            <p:nvPr/>
          </p:nvGrpSpPr>
          <p:grpSpPr bwMode="auto">
            <a:xfrm>
              <a:off x="1276" y="991"/>
              <a:ext cx="183" cy="225"/>
              <a:chOff x="1276" y="991"/>
              <a:chExt cx="183" cy="225"/>
            </a:xfrm>
          </p:grpSpPr>
          <p:sp>
            <p:nvSpPr>
              <p:cNvPr id="110" name="Freeform 777"/>
              <p:cNvSpPr>
                <a:spLocks/>
              </p:cNvSpPr>
              <p:nvPr/>
            </p:nvSpPr>
            <p:spPr bwMode="auto">
              <a:xfrm>
                <a:off x="1276" y="991"/>
                <a:ext cx="183" cy="225"/>
              </a:xfrm>
              <a:custGeom>
                <a:avLst/>
                <a:gdLst>
                  <a:gd name="T0" fmla="+- 0 1396 1276"/>
                  <a:gd name="T1" fmla="*/ T0 w 183"/>
                  <a:gd name="T2" fmla="+- 0 991 991"/>
                  <a:gd name="T3" fmla="*/ 991 h 225"/>
                  <a:gd name="T4" fmla="+- 0 1326 1276"/>
                  <a:gd name="T5" fmla="*/ T4 w 183"/>
                  <a:gd name="T6" fmla="+- 0 1007 991"/>
                  <a:gd name="T7" fmla="*/ 1007 h 225"/>
                  <a:gd name="T8" fmla="+- 0 1285 1276"/>
                  <a:gd name="T9" fmla="*/ T8 w 183"/>
                  <a:gd name="T10" fmla="+- 0 1051 991"/>
                  <a:gd name="T11" fmla="*/ 1051 h 225"/>
                  <a:gd name="T12" fmla="+- 0 1276 1276"/>
                  <a:gd name="T13" fmla="*/ T12 w 183"/>
                  <a:gd name="T14" fmla="+- 0 1093 991"/>
                  <a:gd name="T15" fmla="*/ 1093 h 225"/>
                  <a:gd name="T16" fmla="+- 0 1279 1276"/>
                  <a:gd name="T17" fmla="*/ T16 w 183"/>
                  <a:gd name="T18" fmla="+- 0 1121 991"/>
                  <a:gd name="T19" fmla="*/ 1121 h 225"/>
                  <a:gd name="T20" fmla="+- 0 1310 1276"/>
                  <a:gd name="T21" fmla="*/ T20 w 183"/>
                  <a:gd name="T22" fmla="+- 0 1182 991"/>
                  <a:gd name="T23" fmla="*/ 1182 h 225"/>
                  <a:gd name="T24" fmla="+- 0 1363 1276"/>
                  <a:gd name="T25" fmla="*/ T24 w 183"/>
                  <a:gd name="T26" fmla="+- 0 1212 991"/>
                  <a:gd name="T27" fmla="*/ 1212 h 225"/>
                  <a:gd name="T28" fmla="+- 0 1382 1276"/>
                  <a:gd name="T29" fmla="*/ T28 w 183"/>
                  <a:gd name="T30" fmla="+- 0 1216 991"/>
                  <a:gd name="T31" fmla="*/ 1216 h 225"/>
                  <a:gd name="T32" fmla="+- 0 1413 1276"/>
                  <a:gd name="T33" fmla="*/ T32 w 183"/>
                  <a:gd name="T34" fmla="+- 0 1215 991"/>
                  <a:gd name="T35" fmla="*/ 1215 h 225"/>
                  <a:gd name="T36" fmla="+- 0 1435 1276"/>
                  <a:gd name="T37" fmla="*/ T36 w 183"/>
                  <a:gd name="T38" fmla="+- 0 1213 991"/>
                  <a:gd name="T39" fmla="*/ 1213 h 225"/>
                  <a:gd name="T40" fmla="+- 0 1445 1276"/>
                  <a:gd name="T41" fmla="*/ T40 w 183"/>
                  <a:gd name="T42" fmla="+- 0 1211 991"/>
                  <a:gd name="T43" fmla="*/ 1211 h 225"/>
                  <a:gd name="T44" fmla="+- 0 1445 1276"/>
                  <a:gd name="T45" fmla="*/ T44 w 183"/>
                  <a:gd name="T46" fmla="+- 0 1172 991"/>
                  <a:gd name="T47" fmla="*/ 1172 h 225"/>
                  <a:gd name="T48" fmla="+- 0 1423 1276"/>
                  <a:gd name="T49" fmla="*/ T48 w 183"/>
                  <a:gd name="T50" fmla="+- 0 1172 991"/>
                  <a:gd name="T51" fmla="*/ 1172 h 225"/>
                  <a:gd name="T52" fmla="+- 0 1397 1276"/>
                  <a:gd name="T53" fmla="*/ T52 w 183"/>
                  <a:gd name="T54" fmla="+- 0 1171 991"/>
                  <a:gd name="T55" fmla="*/ 1171 h 225"/>
                  <a:gd name="T56" fmla="+- 0 1375 1276"/>
                  <a:gd name="T57" fmla="*/ T56 w 183"/>
                  <a:gd name="T58" fmla="+- 0 1165 991"/>
                  <a:gd name="T59" fmla="*/ 1165 h 225"/>
                  <a:gd name="T60" fmla="+- 0 1358 1276"/>
                  <a:gd name="T61" fmla="*/ T60 w 183"/>
                  <a:gd name="T62" fmla="+- 0 1151 991"/>
                  <a:gd name="T63" fmla="*/ 1151 h 225"/>
                  <a:gd name="T64" fmla="+- 0 1345 1276"/>
                  <a:gd name="T65" fmla="*/ T64 w 183"/>
                  <a:gd name="T66" fmla="+- 0 1133 991"/>
                  <a:gd name="T67" fmla="*/ 1133 h 225"/>
                  <a:gd name="T68" fmla="+- 0 1338 1276"/>
                  <a:gd name="T69" fmla="*/ T68 w 183"/>
                  <a:gd name="T70" fmla="+- 0 1113 991"/>
                  <a:gd name="T71" fmla="*/ 1113 h 225"/>
                  <a:gd name="T72" fmla="+- 0 1340 1276"/>
                  <a:gd name="T73" fmla="*/ T72 w 183"/>
                  <a:gd name="T74" fmla="+- 0 1084 991"/>
                  <a:gd name="T75" fmla="*/ 1084 h 225"/>
                  <a:gd name="T76" fmla="+- 0 1347 1276"/>
                  <a:gd name="T77" fmla="*/ T76 w 183"/>
                  <a:gd name="T78" fmla="+- 0 1062 991"/>
                  <a:gd name="T79" fmla="*/ 1062 h 225"/>
                  <a:gd name="T80" fmla="+- 0 1358 1276"/>
                  <a:gd name="T81" fmla="*/ T80 w 183"/>
                  <a:gd name="T82" fmla="+- 0 1047 991"/>
                  <a:gd name="T83" fmla="*/ 1047 h 225"/>
                  <a:gd name="T84" fmla="+- 0 1373 1276"/>
                  <a:gd name="T85" fmla="*/ T84 w 183"/>
                  <a:gd name="T86" fmla="+- 0 1039 991"/>
                  <a:gd name="T87" fmla="*/ 1039 h 225"/>
                  <a:gd name="T88" fmla="+- 0 1454 1276"/>
                  <a:gd name="T89" fmla="*/ T88 w 183"/>
                  <a:gd name="T90" fmla="+- 0 1039 991"/>
                  <a:gd name="T91" fmla="*/ 1039 h 225"/>
                  <a:gd name="T92" fmla="+- 0 1459 1276"/>
                  <a:gd name="T93" fmla="*/ T92 w 183"/>
                  <a:gd name="T94" fmla="+- 0 1033 991"/>
                  <a:gd name="T95" fmla="*/ 1033 h 225"/>
                  <a:gd name="T96" fmla="+- 0 1444 1276"/>
                  <a:gd name="T97" fmla="*/ T96 w 183"/>
                  <a:gd name="T98" fmla="+- 0 1011 991"/>
                  <a:gd name="T99" fmla="*/ 1011 h 225"/>
                  <a:gd name="T100" fmla="+- 0 1431 1276"/>
                  <a:gd name="T101" fmla="*/ T100 w 183"/>
                  <a:gd name="T102" fmla="+- 0 999 991"/>
                  <a:gd name="T103" fmla="*/ 999 h 225"/>
                  <a:gd name="T104" fmla="+- 0 1417 1276"/>
                  <a:gd name="T105" fmla="*/ T104 w 183"/>
                  <a:gd name="T106" fmla="+- 0 993 991"/>
                  <a:gd name="T107" fmla="*/ 993 h 225"/>
                  <a:gd name="T108" fmla="+- 0 1396 1276"/>
                  <a:gd name="T109" fmla="*/ T108 w 183"/>
                  <a:gd name="T110" fmla="+- 0 991 991"/>
                  <a:gd name="T111" fmla="*/ 991 h 22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</a:cxnLst>
                <a:rect l="0" t="0" r="r" b="b"/>
                <a:pathLst>
                  <a:path w="183" h="225">
                    <a:moveTo>
                      <a:pt x="120" y="0"/>
                    </a:moveTo>
                    <a:lnTo>
                      <a:pt x="50" y="16"/>
                    </a:lnTo>
                    <a:lnTo>
                      <a:pt x="9" y="60"/>
                    </a:lnTo>
                    <a:lnTo>
                      <a:pt x="0" y="102"/>
                    </a:lnTo>
                    <a:lnTo>
                      <a:pt x="3" y="130"/>
                    </a:lnTo>
                    <a:lnTo>
                      <a:pt x="34" y="191"/>
                    </a:lnTo>
                    <a:lnTo>
                      <a:pt x="87" y="221"/>
                    </a:lnTo>
                    <a:lnTo>
                      <a:pt x="106" y="225"/>
                    </a:lnTo>
                    <a:lnTo>
                      <a:pt x="137" y="224"/>
                    </a:lnTo>
                    <a:lnTo>
                      <a:pt x="159" y="222"/>
                    </a:lnTo>
                    <a:lnTo>
                      <a:pt x="169" y="220"/>
                    </a:lnTo>
                    <a:lnTo>
                      <a:pt x="169" y="181"/>
                    </a:lnTo>
                    <a:lnTo>
                      <a:pt x="147" y="181"/>
                    </a:lnTo>
                    <a:lnTo>
                      <a:pt x="121" y="180"/>
                    </a:lnTo>
                    <a:lnTo>
                      <a:pt x="99" y="174"/>
                    </a:lnTo>
                    <a:lnTo>
                      <a:pt x="82" y="160"/>
                    </a:lnTo>
                    <a:lnTo>
                      <a:pt x="69" y="142"/>
                    </a:lnTo>
                    <a:lnTo>
                      <a:pt x="62" y="122"/>
                    </a:lnTo>
                    <a:lnTo>
                      <a:pt x="64" y="93"/>
                    </a:lnTo>
                    <a:lnTo>
                      <a:pt x="71" y="71"/>
                    </a:lnTo>
                    <a:lnTo>
                      <a:pt x="82" y="56"/>
                    </a:lnTo>
                    <a:lnTo>
                      <a:pt x="97" y="48"/>
                    </a:lnTo>
                    <a:lnTo>
                      <a:pt x="178" y="48"/>
                    </a:lnTo>
                    <a:lnTo>
                      <a:pt x="183" y="42"/>
                    </a:lnTo>
                    <a:lnTo>
                      <a:pt x="168" y="20"/>
                    </a:lnTo>
                    <a:lnTo>
                      <a:pt x="155" y="8"/>
                    </a:lnTo>
                    <a:lnTo>
                      <a:pt x="141" y="2"/>
                    </a:lnTo>
                    <a:lnTo>
                      <a:pt x="120" y="0"/>
                    </a:lnTo>
                  </a:path>
                </a:pathLst>
              </a:custGeom>
              <a:solidFill>
                <a:srgbClr val="FBB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e-DE"/>
              </a:p>
            </p:txBody>
          </p:sp>
          <p:sp>
            <p:nvSpPr>
              <p:cNvPr id="111" name="Freeform 776"/>
              <p:cNvSpPr>
                <a:spLocks/>
              </p:cNvSpPr>
              <p:nvPr/>
            </p:nvSpPr>
            <p:spPr bwMode="auto">
              <a:xfrm>
                <a:off x="1276" y="991"/>
                <a:ext cx="183" cy="225"/>
              </a:xfrm>
              <a:custGeom>
                <a:avLst/>
                <a:gdLst>
                  <a:gd name="T0" fmla="+- 0 1445 1276"/>
                  <a:gd name="T1" fmla="*/ T0 w 183"/>
                  <a:gd name="T2" fmla="+- 0 1146 991"/>
                  <a:gd name="T3" fmla="*/ 1146 h 225"/>
                  <a:gd name="T4" fmla="+- 0 1435 1276"/>
                  <a:gd name="T5" fmla="*/ T4 w 183"/>
                  <a:gd name="T6" fmla="+- 0 1165 991"/>
                  <a:gd name="T7" fmla="*/ 1165 h 225"/>
                  <a:gd name="T8" fmla="+- 0 1423 1276"/>
                  <a:gd name="T9" fmla="*/ T8 w 183"/>
                  <a:gd name="T10" fmla="+- 0 1172 991"/>
                  <a:gd name="T11" fmla="*/ 1172 h 225"/>
                  <a:gd name="T12" fmla="+- 0 1445 1276"/>
                  <a:gd name="T13" fmla="*/ T12 w 183"/>
                  <a:gd name="T14" fmla="+- 0 1172 991"/>
                  <a:gd name="T15" fmla="*/ 1172 h 225"/>
                  <a:gd name="T16" fmla="+- 0 1445 1276"/>
                  <a:gd name="T17" fmla="*/ T16 w 183"/>
                  <a:gd name="T18" fmla="+- 0 1146 991"/>
                  <a:gd name="T19" fmla="*/ 1146 h 22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183" h="225">
                    <a:moveTo>
                      <a:pt x="169" y="155"/>
                    </a:moveTo>
                    <a:lnTo>
                      <a:pt x="159" y="174"/>
                    </a:lnTo>
                    <a:lnTo>
                      <a:pt x="147" y="181"/>
                    </a:lnTo>
                    <a:lnTo>
                      <a:pt x="169" y="181"/>
                    </a:lnTo>
                    <a:lnTo>
                      <a:pt x="169" y="155"/>
                    </a:lnTo>
                  </a:path>
                </a:pathLst>
              </a:custGeom>
              <a:solidFill>
                <a:srgbClr val="FBB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e-DE"/>
              </a:p>
            </p:txBody>
          </p:sp>
          <p:sp>
            <p:nvSpPr>
              <p:cNvPr id="112" name="Freeform 775"/>
              <p:cNvSpPr>
                <a:spLocks/>
              </p:cNvSpPr>
              <p:nvPr/>
            </p:nvSpPr>
            <p:spPr bwMode="auto">
              <a:xfrm>
                <a:off x="1276" y="991"/>
                <a:ext cx="183" cy="225"/>
              </a:xfrm>
              <a:custGeom>
                <a:avLst/>
                <a:gdLst>
                  <a:gd name="T0" fmla="+- 0 1454 1276"/>
                  <a:gd name="T1" fmla="*/ T0 w 183"/>
                  <a:gd name="T2" fmla="+- 0 1039 991"/>
                  <a:gd name="T3" fmla="*/ 1039 h 225"/>
                  <a:gd name="T4" fmla="+- 0 1373 1276"/>
                  <a:gd name="T5" fmla="*/ T4 w 183"/>
                  <a:gd name="T6" fmla="+- 0 1039 991"/>
                  <a:gd name="T7" fmla="*/ 1039 h 225"/>
                  <a:gd name="T8" fmla="+- 0 1403 1276"/>
                  <a:gd name="T9" fmla="*/ T8 w 183"/>
                  <a:gd name="T10" fmla="+- 0 1044 991"/>
                  <a:gd name="T11" fmla="*/ 1044 h 225"/>
                  <a:gd name="T12" fmla="+- 0 1419 1276"/>
                  <a:gd name="T13" fmla="*/ T12 w 183"/>
                  <a:gd name="T14" fmla="+- 0 1060 991"/>
                  <a:gd name="T15" fmla="*/ 1060 h 225"/>
                  <a:gd name="T16" fmla="+- 0 1425 1276"/>
                  <a:gd name="T17" fmla="*/ T16 w 183"/>
                  <a:gd name="T18" fmla="+- 0 1074 991"/>
                  <a:gd name="T19" fmla="*/ 1074 h 225"/>
                  <a:gd name="T20" fmla="+- 0 1454 1276"/>
                  <a:gd name="T21" fmla="*/ T20 w 183"/>
                  <a:gd name="T22" fmla="+- 0 1039 991"/>
                  <a:gd name="T23" fmla="*/ 1039 h 22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</a:cxnLst>
                <a:rect l="0" t="0" r="r" b="b"/>
                <a:pathLst>
                  <a:path w="183" h="225">
                    <a:moveTo>
                      <a:pt x="178" y="48"/>
                    </a:moveTo>
                    <a:lnTo>
                      <a:pt x="97" y="48"/>
                    </a:lnTo>
                    <a:lnTo>
                      <a:pt x="127" y="53"/>
                    </a:lnTo>
                    <a:lnTo>
                      <a:pt x="143" y="69"/>
                    </a:lnTo>
                    <a:lnTo>
                      <a:pt x="149" y="83"/>
                    </a:lnTo>
                    <a:lnTo>
                      <a:pt x="178" y="48"/>
                    </a:lnTo>
                  </a:path>
                </a:pathLst>
              </a:custGeom>
              <a:solidFill>
                <a:srgbClr val="FBB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e-DE"/>
              </a:p>
            </p:txBody>
          </p:sp>
        </p:grpSp>
        <p:grpSp>
          <p:nvGrpSpPr>
            <p:cNvPr id="8" name="Group 770"/>
            <p:cNvGrpSpPr>
              <a:grpSpLocks/>
            </p:cNvGrpSpPr>
            <p:nvPr/>
          </p:nvGrpSpPr>
          <p:grpSpPr bwMode="auto">
            <a:xfrm>
              <a:off x="1603" y="1325"/>
              <a:ext cx="181" cy="229"/>
              <a:chOff x="1603" y="1325"/>
              <a:chExt cx="181" cy="229"/>
            </a:xfrm>
          </p:grpSpPr>
          <p:sp>
            <p:nvSpPr>
              <p:cNvPr id="107" name="Freeform 773"/>
              <p:cNvSpPr>
                <a:spLocks/>
              </p:cNvSpPr>
              <p:nvPr/>
            </p:nvSpPr>
            <p:spPr bwMode="auto">
              <a:xfrm>
                <a:off x="1603" y="1325"/>
                <a:ext cx="181" cy="229"/>
              </a:xfrm>
              <a:custGeom>
                <a:avLst/>
                <a:gdLst>
                  <a:gd name="T0" fmla="+- 0 1637 1603"/>
                  <a:gd name="T1" fmla="*/ T0 w 181"/>
                  <a:gd name="T2" fmla="+- 0 1471 1325"/>
                  <a:gd name="T3" fmla="*/ 1471 h 229"/>
                  <a:gd name="T4" fmla="+- 0 1603 1603"/>
                  <a:gd name="T5" fmla="*/ T4 w 181"/>
                  <a:gd name="T6" fmla="+- 0 1517 1325"/>
                  <a:gd name="T7" fmla="*/ 1517 h 229"/>
                  <a:gd name="T8" fmla="+- 0 1623 1603"/>
                  <a:gd name="T9" fmla="*/ T8 w 181"/>
                  <a:gd name="T10" fmla="+- 0 1536 1325"/>
                  <a:gd name="T11" fmla="*/ 1536 h 229"/>
                  <a:gd name="T12" fmla="+- 0 1638 1603"/>
                  <a:gd name="T13" fmla="*/ T12 w 181"/>
                  <a:gd name="T14" fmla="+- 0 1547 1325"/>
                  <a:gd name="T15" fmla="*/ 1547 h 229"/>
                  <a:gd name="T16" fmla="+- 0 1652 1603"/>
                  <a:gd name="T17" fmla="*/ T16 w 181"/>
                  <a:gd name="T18" fmla="+- 0 1553 1325"/>
                  <a:gd name="T19" fmla="*/ 1553 h 229"/>
                  <a:gd name="T20" fmla="+- 0 1669 1603"/>
                  <a:gd name="T21" fmla="*/ T20 w 181"/>
                  <a:gd name="T22" fmla="+- 0 1554 1325"/>
                  <a:gd name="T23" fmla="*/ 1554 h 229"/>
                  <a:gd name="T24" fmla="+- 0 1696 1603"/>
                  <a:gd name="T25" fmla="*/ T24 w 181"/>
                  <a:gd name="T26" fmla="+- 0 1551 1325"/>
                  <a:gd name="T27" fmla="*/ 1551 h 229"/>
                  <a:gd name="T28" fmla="+- 0 1759 1603"/>
                  <a:gd name="T29" fmla="*/ T28 w 181"/>
                  <a:gd name="T30" fmla="+- 0 1532 1325"/>
                  <a:gd name="T31" fmla="*/ 1532 h 229"/>
                  <a:gd name="T32" fmla="+- 0 1778 1603"/>
                  <a:gd name="T33" fmla="*/ T32 w 181"/>
                  <a:gd name="T34" fmla="+- 0 1507 1325"/>
                  <a:gd name="T35" fmla="*/ 1507 h 229"/>
                  <a:gd name="T36" fmla="+- 0 1698 1603"/>
                  <a:gd name="T37" fmla="*/ T36 w 181"/>
                  <a:gd name="T38" fmla="+- 0 1507 1325"/>
                  <a:gd name="T39" fmla="*/ 1507 h 229"/>
                  <a:gd name="T40" fmla="+- 0 1663 1603"/>
                  <a:gd name="T41" fmla="*/ T40 w 181"/>
                  <a:gd name="T42" fmla="+- 0 1501 1325"/>
                  <a:gd name="T43" fmla="*/ 1501 h 229"/>
                  <a:gd name="T44" fmla="+- 0 1644 1603"/>
                  <a:gd name="T45" fmla="*/ T44 w 181"/>
                  <a:gd name="T46" fmla="+- 0 1486 1325"/>
                  <a:gd name="T47" fmla="*/ 1486 h 229"/>
                  <a:gd name="T48" fmla="+- 0 1637 1603"/>
                  <a:gd name="T49" fmla="*/ T48 w 181"/>
                  <a:gd name="T50" fmla="+- 0 1471 1325"/>
                  <a:gd name="T51" fmla="*/ 1471 h 22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</a:cxnLst>
                <a:rect l="0" t="0" r="r" b="b"/>
                <a:pathLst>
                  <a:path w="181" h="229">
                    <a:moveTo>
                      <a:pt x="34" y="146"/>
                    </a:moveTo>
                    <a:lnTo>
                      <a:pt x="0" y="192"/>
                    </a:lnTo>
                    <a:lnTo>
                      <a:pt x="20" y="211"/>
                    </a:lnTo>
                    <a:lnTo>
                      <a:pt x="35" y="222"/>
                    </a:lnTo>
                    <a:lnTo>
                      <a:pt x="49" y="228"/>
                    </a:lnTo>
                    <a:lnTo>
                      <a:pt x="66" y="229"/>
                    </a:lnTo>
                    <a:lnTo>
                      <a:pt x="93" y="226"/>
                    </a:lnTo>
                    <a:lnTo>
                      <a:pt x="156" y="207"/>
                    </a:lnTo>
                    <a:lnTo>
                      <a:pt x="175" y="182"/>
                    </a:lnTo>
                    <a:lnTo>
                      <a:pt x="95" y="182"/>
                    </a:lnTo>
                    <a:lnTo>
                      <a:pt x="60" y="176"/>
                    </a:lnTo>
                    <a:lnTo>
                      <a:pt x="41" y="161"/>
                    </a:lnTo>
                    <a:lnTo>
                      <a:pt x="34" y="146"/>
                    </a:lnTo>
                  </a:path>
                </a:pathLst>
              </a:custGeom>
              <a:solidFill>
                <a:srgbClr val="FBB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e-DE"/>
              </a:p>
            </p:txBody>
          </p:sp>
          <p:sp>
            <p:nvSpPr>
              <p:cNvPr id="108" name="Freeform 772"/>
              <p:cNvSpPr>
                <a:spLocks/>
              </p:cNvSpPr>
              <p:nvPr/>
            </p:nvSpPr>
            <p:spPr bwMode="auto">
              <a:xfrm>
                <a:off x="1603" y="1325"/>
                <a:ext cx="181" cy="229"/>
              </a:xfrm>
              <a:custGeom>
                <a:avLst/>
                <a:gdLst>
                  <a:gd name="T0" fmla="+- 0 1711 1603"/>
                  <a:gd name="T1" fmla="*/ T0 w 181"/>
                  <a:gd name="T2" fmla="+- 0 1325 1325"/>
                  <a:gd name="T3" fmla="*/ 1325 h 229"/>
                  <a:gd name="T4" fmla="+- 0 1642 1603"/>
                  <a:gd name="T5" fmla="*/ T4 w 181"/>
                  <a:gd name="T6" fmla="+- 0 1344 1325"/>
                  <a:gd name="T7" fmla="*/ 1344 h 229"/>
                  <a:gd name="T8" fmla="+- 0 1619 1603"/>
                  <a:gd name="T9" fmla="*/ T8 w 181"/>
                  <a:gd name="T10" fmla="+- 0 1376 1325"/>
                  <a:gd name="T11" fmla="*/ 1376 h 229"/>
                  <a:gd name="T12" fmla="+- 0 1621 1603"/>
                  <a:gd name="T13" fmla="*/ T12 w 181"/>
                  <a:gd name="T14" fmla="+- 0 1403 1325"/>
                  <a:gd name="T15" fmla="*/ 1403 h 229"/>
                  <a:gd name="T16" fmla="+- 0 1629 1603"/>
                  <a:gd name="T17" fmla="*/ T16 w 181"/>
                  <a:gd name="T18" fmla="+- 0 1423 1325"/>
                  <a:gd name="T19" fmla="*/ 1423 h 229"/>
                  <a:gd name="T20" fmla="+- 0 1641 1603"/>
                  <a:gd name="T21" fmla="*/ T20 w 181"/>
                  <a:gd name="T22" fmla="+- 0 1437 1325"/>
                  <a:gd name="T23" fmla="*/ 1437 h 229"/>
                  <a:gd name="T24" fmla="+- 0 1657 1603"/>
                  <a:gd name="T25" fmla="*/ T24 w 181"/>
                  <a:gd name="T26" fmla="+- 0 1448 1325"/>
                  <a:gd name="T27" fmla="*/ 1448 h 229"/>
                  <a:gd name="T28" fmla="+- 0 1688 1603"/>
                  <a:gd name="T29" fmla="*/ T28 w 181"/>
                  <a:gd name="T30" fmla="+- 0 1458 1325"/>
                  <a:gd name="T31" fmla="*/ 1458 h 229"/>
                  <a:gd name="T32" fmla="+- 0 1709 1603"/>
                  <a:gd name="T33" fmla="*/ T32 w 181"/>
                  <a:gd name="T34" fmla="+- 0 1467 1325"/>
                  <a:gd name="T35" fmla="*/ 1467 h 229"/>
                  <a:gd name="T36" fmla="+- 0 1721 1603"/>
                  <a:gd name="T37" fmla="*/ T36 w 181"/>
                  <a:gd name="T38" fmla="+- 0 1476 1325"/>
                  <a:gd name="T39" fmla="*/ 1476 h 229"/>
                  <a:gd name="T40" fmla="+- 0 1715 1603"/>
                  <a:gd name="T41" fmla="*/ T40 w 181"/>
                  <a:gd name="T42" fmla="+- 0 1498 1325"/>
                  <a:gd name="T43" fmla="*/ 1498 h 229"/>
                  <a:gd name="T44" fmla="+- 0 1698 1603"/>
                  <a:gd name="T45" fmla="*/ T44 w 181"/>
                  <a:gd name="T46" fmla="+- 0 1507 1325"/>
                  <a:gd name="T47" fmla="*/ 1507 h 229"/>
                  <a:gd name="T48" fmla="+- 0 1778 1603"/>
                  <a:gd name="T49" fmla="*/ T48 w 181"/>
                  <a:gd name="T50" fmla="+- 0 1507 1325"/>
                  <a:gd name="T51" fmla="*/ 1507 h 229"/>
                  <a:gd name="T52" fmla="+- 0 1781 1603"/>
                  <a:gd name="T53" fmla="*/ T52 w 181"/>
                  <a:gd name="T54" fmla="+- 0 1499 1325"/>
                  <a:gd name="T55" fmla="*/ 1499 h 229"/>
                  <a:gd name="T56" fmla="+- 0 1781 1603"/>
                  <a:gd name="T57" fmla="*/ T56 w 181"/>
                  <a:gd name="T58" fmla="+- 0 1468 1325"/>
                  <a:gd name="T59" fmla="*/ 1468 h 229"/>
                  <a:gd name="T60" fmla="+- 0 1775 1603"/>
                  <a:gd name="T61" fmla="*/ T60 w 181"/>
                  <a:gd name="T62" fmla="+- 0 1446 1325"/>
                  <a:gd name="T63" fmla="*/ 1446 h 229"/>
                  <a:gd name="T64" fmla="+- 0 1765 1603"/>
                  <a:gd name="T65" fmla="*/ T64 w 181"/>
                  <a:gd name="T66" fmla="+- 0 1431 1325"/>
                  <a:gd name="T67" fmla="*/ 1431 h 229"/>
                  <a:gd name="T68" fmla="+- 0 1751 1603"/>
                  <a:gd name="T69" fmla="*/ T68 w 181"/>
                  <a:gd name="T70" fmla="+- 0 1421 1325"/>
                  <a:gd name="T71" fmla="*/ 1421 h 229"/>
                  <a:gd name="T72" fmla="+- 0 1735 1603"/>
                  <a:gd name="T73" fmla="*/ T72 w 181"/>
                  <a:gd name="T74" fmla="+- 0 1413 1325"/>
                  <a:gd name="T75" fmla="*/ 1413 h 229"/>
                  <a:gd name="T76" fmla="+- 0 1709 1603"/>
                  <a:gd name="T77" fmla="*/ T76 w 181"/>
                  <a:gd name="T78" fmla="+- 0 1404 1325"/>
                  <a:gd name="T79" fmla="*/ 1404 h 229"/>
                  <a:gd name="T80" fmla="+- 0 1689 1603"/>
                  <a:gd name="T81" fmla="*/ T80 w 181"/>
                  <a:gd name="T82" fmla="+- 0 1396 1325"/>
                  <a:gd name="T83" fmla="*/ 1396 h 229"/>
                  <a:gd name="T84" fmla="+- 0 1679 1603"/>
                  <a:gd name="T85" fmla="*/ T84 w 181"/>
                  <a:gd name="T86" fmla="+- 0 1386 1325"/>
                  <a:gd name="T87" fmla="*/ 1386 h 229"/>
                  <a:gd name="T88" fmla="+- 0 1678 1603"/>
                  <a:gd name="T89" fmla="*/ T88 w 181"/>
                  <a:gd name="T90" fmla="+- 0 1373 1325"/>
                  <a:gd name="T91" fmla="*/ 1373 h 229"/>
                  <a:gd name="T92" fmla="+- 0 1691 1603"/>
                  <a:gd name="T93" fmla="*/ T92 w 181"/>
                  <a:gd name="T94" fmla="+- 0 1371 1325"/>
                  <a:gd name="T95" fmla="*/ 1371 h 229"/>
                  <a:gd name="T96" fmla="+- 0 1701 1603"/>
                  <a:gd name="T97" fmla="*/ T96 w 181"/>
                  <a:gd name="T98" fmla="+- 0 1370 1325"/>
                  <a:gd name="T99" fmla="*/ 1370 h 229"/>
                  <a:gd name="T100" fmla="+- 0 1773 1603"/>
                  <a:gd name="T101" fmla="*/ T100 w 181"/>
                  <a:gd name="T102" fmla="+- 0 1370 1325"/>
                  <a:gd name="T103" fmla="*/ 1370 h 229"/>
                  <a:gd name="T104" fmla="+- 0 1784 1603"/>
                  <a:gd name="T105" fmla="*/ T104 w 181"/>
                  <a:gd name="T106" fmla="+- 0 1351 1325"/>
                  <a:gd name="T107" fmla="*/ 1351 h 229"/>
                  <a:gd name="T108" fmla="+- 0 1762 1603"/>
                  <a:gd name="T109" fmla="*/ T108 w 181"/>
                  <a:gd name="T110" fmla="+- 0 1337 1325"/>
                  <a:gd name="T111" fmla="*/ 1337 h 229"/>
                  <a:gd name="T112" fmla="+- 0 1746 1603"/>
                  <a:gd name="T113" fmla="*/ T112 w 181"/>
                  <a:gd name="T114" fmla="+- 0 1329 1325"/>
                  <a:gd name="T115" fmla="*/ 1329 h 229"/>
                  <a:gd name="T116" fmla="+- 0 1731 1603"/>
                  <a:gd name="T117" fmla="*/ T116 w 181"/>
                  <a:gd name="T118" fmla="+- 0 1325 1325"/>
                  <a:gd name="T119" fmla="*/ 1325 h 229"/>
                  <a:gd name="T120" fmla="+- 0 1711 1603"/>
                  <a:gd name="T121" fmla="*/ T120 w 181"/>
                  <a:gd name="T122" fmla="+- 0 1325 1325"/>
                  <a:gd name="T123" fmla="*/ 1325 h 22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</a:cxnLst>
                <a:rect l="0" t="0" r="r" b="b"/>
                <a:pathLst>
                  <a:path w="181" h="229">
                    <a:moveTo>
                      <a:pt x="108" y="0"/>
                    </a:moveTo>
                    <a:lnTo>
                      <a:pt x="39" y="19"/>
                    </a:lnTo>
                    <a:lnTo>
                      <a:pt x="16" y="51"/>
                    </a:lnTo>
                    <a:lnTo>
                      <a:pt x="18" y="78"/>
                    </a:lnTo>
                    <a:lnTo>
                      <a:pt x="26" y="98"/>
                    </a:lnTo>
                    <a:lnTo>
                      <a:pt x="38" y="112"/>
                    </a:lnTo>
                    <a:lnTo>
                      <a:pt x="54" y="123"/>
                    </a:lnTo>
                    <a:lnTo>
                      <a:pt x="85" y="133"/>
                    </a:lnTo>
                    <a:lnTo>
                      <a:pt x="106" y="142"/>
                    </a:lnTo>
                    <a:lnTo>
                      <a:pt x="118" y="151"/>
                    </a:lnTo>
                    <a:lnTo>
                      <a:pt x="112" y="173"/>
                    </a:lnTo>
                    <a:lnTo>
                      <a:pt x="95" y="182"/>
                    </a:lnTo>
                    <a:lnTo>
                      <a:pt x="175" y="182"/>
                    </a:lnTo>
                    <a:lnTo>
                      <a:pt x="178" y="174"/>
                    </a:lnTo>
                    <a:lnTo>
                      <a:pt x="178" y="143"/>
                    </a:lnTo>
                    <a:lnTo>
                      <a:pt x="172" y="121"/>
                    </a:lnTo>
                    <a:lnTo>
                      <a:pt x="162" y="106"/>
                    </a:lnTo>
                    <a:lnTo>
                      <a:pt x="148" y="96"/>
                    </a:lnTo>
                    <a:lnTo>
                      <a:pt x="132" y="88"/>
                    </a:lnTo>
                    <a:lnTo>
                      <a:pt x="106" y="79"/>
                    </a:lnTo>
                    <a:lnTo>
                      <a:pt x="86" y="71"/>
                    </a:lnTo>
                    <a:lnTo>
                      <a:pt x="76" y="61"/>
                    </a:lnTo>
                    <a:lnTo>
                      <a:pt x="75" y="48"/>
                    </a:lnTo>
                    <a:lnTo>
                      <a:pt x="88" y="46"/>
                    </a:lnTo>
                    <a:lnTo>
                      <a:pt x="98" y="45"/>
                    </a:lnTo>
                    <a:lnTo>
                      <a:pt x="170" y="45"/>
                    </a:lnTo>
                    <a:lnTo>
                      <a:pt x="181" y="26"/>
                    </a:lnTo>
                    <a:lnTo>
                      <a:pt x="159" y="12"/>
                    </a:lnTo>
                    <a:lnTo>
                      <a:pt x="143" y="4"/>
                    </a:lnTo>
                    <a:lnTo>
                      <a:pt x="128" y="0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FBB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e-DE"/>
              </a:p>
            </p:txBody>
          </p:sp>
          <p:sp>
            <p:nvSpPr>
              <p:cNvPr id="109" name="Freeform 771"/>
              <p:cNvSpPr>
                <a:spLocks/>
              </p:cNvSpPr>
              <p:nvPr/>
            </p:nvSpPr>
            <p:spPr bwMode="auto">
              <a:xfrm>
                <a:off x="1603" y="1325"/>
                <a:ext cx="181" cy="229"/>
              </a:xfrm>
              <a:custGeom>
                <a:avLst/>
                <a:gdLst>
                  <a:gd name="T0" fmla="+- 0 1773 1603"/>
                  <a:gd name="T1" fmla="*/ T0 w 181"/>
                  <a:gd name="T2" fmla="+- 0 1370 1325"/>
                  <a:gd name="T3" fmla="*/ 1370 h 229"/>
                  <a:gd name="T4" fmla="+- 0 1701 1603"/>
                  <a:gd name="T5" fmla="*/ T4 w 181"/>
                  <a:gd name="T6" fmla="+- 0 1370 1325"/>
                  <a:gd name="T7" fmla="*/ 1370 h 229"/>
                  <a:gd name="T8" fmla="+- 0 1734 1603"/>
                  <a:gd name="T9" fmla="*/ T8 w 181"/>
                  <a:gd name="T10" fmla="+- 0 1378 1325"/>
                  <a:gd name="T11" fmla="*/ 1378 h 229"/>
                  <a:gd name="T12" fmla="+- 0 1749 1603"/>
                  <a:gd name="T13" fmla="*/ T12 w 181"/>
                  <a:gd name="T14" fmla="+- 0 1394 1325"/>
                  <a:gd name="T15" fmla="*/ 1394 h 229"/>
                  <a:gd name="T16" fmla="+- 0 1753 1603"/>
                  <a:gd name="T17" fmla="*/ T16 w 181"/>
                  <a:gd name="T18" fmla="+- 0 1405 1325"/>
                  <a:gd name="T19" fmla="*/ 1405 h 229"/>
                  <a:gd name="T20" fmla="+- 0 1773 1603"/>
                  <a:gd name="T21" fmla="*/ T20 w 181"/>
                  <a:gd name="T22" fmla="+- 0 1370 1325"/>
                  <a:gd name="T23" fmla="*/ 1370 h 22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</a:cxnLst>
                <a:rect l="0" t="0" r="r" b="b"/>
                <a:pathLst>
                  <a:path w="181" h="229">
                    <a:moveTo>
                      <a:pt x="170" y="45"/>
                    </a:moveTo>
                    <a:lnTo>
                      <a:pt x="98" y="45"/>
                    </a:lnTo>
                    <a:lnTo>
                      <a:pt x="131" y="53"/>
                    </a:lnTo>
                    <a:lnTo>
                      <a:pt x="146" y="69"/>
                    </a:lnTo>
                    <a:lnTo>
                      <a:pt x="150" y="80"/>
                    </a:lnTo>
                    <a:lnTo>
                      <a:pt x="170" y="45"/>
                    </a:lnTo>
                  </a:path>
                </a:pathLst>
              </a:custGeom>
              <a:solidFill>
                <a:srgbClr val="FBB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e-DE"/>
              </a:p>
            </p:txBody>
          </p:sp>
        </p:grpSp>
        <p:grpSp>
          <p:nvGrpSpPr>
            <p:cNvPr id="9" name="Group 767"/>
            <p:cNvGrpSpPr>
              <a:grpSpLocks/>
            </p:cNvGrpSpPr>
            <p:nvPr/>
          </p:nvGrpSpPr>
          <p:grpSpPr bwMode="auto">
            <a:xfrm>
              <a:off x="1172" y="1327"/>
              <a:ext cx="214" cy="223"/>
              <a:chOff x="1172" y="1327"/>
              <a:chExt cx="214" cy="223"/>
            </a:xfrm>
          </p:grpSpPr>
          <p:sp>
            <p:nvSpPr>
              <p:cNvPr id="105" name="Freeform 769"/>
              <p:cNvSpPr>
                <a:spLocks/>
              </p:cNvSpPr>
              <p:nvPr/>
            </p:nvSpPr>
            <p:spPr bwMode="auto">
              <a:xfrm>
                <a:off x="1172" y="1327"/>
                <a:ext cx="214" cy="223"/>
              </a:xfrm>
              <a:custGeom>
                <a:avLst/>
                <a:gdLst>
                  <a:gd name="T0" fmla="+- 0 1258 1172"/>
                  <a:gd name="T1" fmla="*/ T0 w 214"/>
                  <a:gd name="T2" fmla="+- 0 1327 1327"/>
                  <a:gd name="T3" fmla="*/ 1327 h 223"/>
                  <a:gd name="T4" fmla="+- 0 1205 1172"/>
                  <a:gd name="T5" fmla="*/ T4 w 214"/>
                  <a:gd name="T6" fmla="+- 0 1356 1327"/>
                  <a:gd name="T7" fmla="*/ 1356 h 223"/>
                  <a:gd name="T8" fmla="+- 0 1175 1172"/>
                  <a:gd name="T9" fmla="*/ T8 w 214"/>
                  <a:gd name="T10" fmla="+- 0 1416 1327"/>
                  <a:gd name="T11" fmla="*/ 1416 h 223"/>
                  <a:gd name="T12" fmla="+- 0 1172 1172"/>
                  <a:gd name="T13" fmla="*/ T12 w 214"/>
                  <a:gd name="T14" fmla="+- 0 1443 1327"/>
                  <a:gd name="T15" fmla="*/ 1443 h 223"/>
                  <a:gd name="T16" fmla="+- 0 1174 1172"/>
                  <a:gd name="T17" fmla="*/ T16 w 214"/>
                  <a:gd name="T18" fmla="+- 0 1463 1327"/>
                  <a:gd name="T19" fmla="*/ 1463 h 223"/>
                  <a:gd name="T20" fmla="+- 0 1215 1172"/>
                  <a:gd name="T21" fmla="*/ T20 w 214"/>
                  <a:gd name="T22" fmla="+- 0 1529 1327"/>
                  <a:gd name="T23" fmla="*/ 1529 h 223"/>
                  <a:gd name="T24" fmla="+- 0 1276 1172"/>
                  <a:gd name="T25" fmla="*/ T24 w 214"/>
                  <a:gd name="T26" fmla="+- 0 1550 1327"/>
                  <a:gd name="T27" fmla="*/ 1550 h 223"/>
                  <a:gd name="T28" fmla="+- 0 1302 1172"/>
                  <a:gd name="T29" fmla="*/ T28 w 214"/>
                  <a:gd name="T30" fmla="+- 0 1550 1327"/>
                  <a:gd name="T31" fmla="*/ 1550 h 223"/>
                  <a:gd name="T32" fmla="+- 0 1357 1172"/>
                  <a:gd name="T33" fmla="*/ T32 w 214"/>
                  <a:gd name="T34" fmla="+- 0 1518 1327"/>
                  <a:gd name="T35" fmla="*/ 1518 h 223"/>
                  <a:gd name="T36" fmla="+- 0 1370 1172"/>
                  <a:gd name="T37" fmla="*/ T36 w 214"/>
                  <a:gd name="T38" fmla="+- 0 1501 1327"/>
                  <a:gd name="T39" fmla="*/ 1501 h 223"/>
                  <a:gd name="T40" fmla="+- 0 1266 1172"/>
                  <a:gd name="T41" fmla="*/ T40 w 214"/>
                  <a:gd name="T42" fmla="+- 0 1501 1327"/>
                  <a:gd name="T43" fmla="*/ 1501 h 223"/>
                  <a:gd name="T44" fmla="+- 0 1253 1172"/>
                  <a:gd name="T45" fmla="*/ T44 w 214"/>
                  <a:gd name="T46" fmla="+- 0 1490 1327"/>
                  <a:gd name="T47" fmla="*/ 1490 h 223"/>
                  <a:gd name="T48" fmla="+- 0 1245 1172"/>
                  <a:gd name="T49" fmla="*/ T48 w 214"/>
                  <a:gd name="T50" fmla="+- 0 1472 1327"/>
                  <a:gd name="T51" fmla="*/ 1472 h 223"/>
                  <a:gd name="T52" fmla="+- 0 1241 1172"/>
                  <a:gd name="T53" fmla="*/ T52 w 214"/>
                  <a:gd name="T54" fmla="+- 0 1448 1327"/>
                  <a:gd name="T55" fmla="*/ 1448 h 223"/>
                  <a:gd name="T56" fmla="+- 0 1241 1172"/>
                  <a:gd name="T57" fmla="*/ T56 w 214"/>
                  <a:gd name="T58" fmla="+- 0 1419 1327"/>
                  <a:gd name="T59" fmla="*/ 1419 h 223"/>
                  <a:gd name="T60" fmla="+- 0 1247 1172"/>
                  <a:gd name="T61" fmla="*/ T60 w 214"/>
                  <a:gd name="T62" fmla="+- 0 1397 1327"/>
                  <a:gd name="T63" fmla="*/ 1397 h 223"/>
                  <a:gd name="T64" fmla="+- 0 1259 1172"/>
                  <a:gd name="T65" fmla="*/ T64 w 214"/>
                  <a:gd name="T66" fmla="+- 0 1381 1327"/>
                  <a:gd name="T67" fmla="*/ 1381 h 223"/>
                  <a:gd name="T68" fmla="+- 0 1279 1172"/>
                  <a:gd name="T69" fmla="*/ T68 w 214"/>
                  <a:gd name="T70" fmla="+- 0 1374 1327"/>
                  <a:gd name="T71" fmla="*/ 1374 h 223"/>
                  <a:gd name="T72" fmla="+- 0 1367 1172"/>
                  <a:gd name="T73" fmla="*/ T72 w 214"/>
                  <a:gd name="T74" fmla="+- 0 1374 1327"/>
                  <a:gd name="T75" fmla="*/ 1374 h 223"/>
                  <a:gd name="T76" fmla="+- 0 1361 1172"/>
                  <a:gd name="T77" fmla="*/ T76 w 214"/>
                  <a:gd name="T78" fmla="+- 0 1365 1327"/>
                  <a:gd name="T79" fmla="*/ 1365 h 223"/>
                  <a:gd name="T80" fmla="+- 0 1346 1172"/>
                  <a:gd name="T81" fmla="*/ T80 w 214"/>
                  <a:gd name="T82" fmla="+- 0 1351 1327"/>
                  <a:gd name="T83" fmla="*/ 1351 h 223"/>
                  <a:gd name="T84" fmla="+- 0 1328 1172"/>
                  <a:gd name="T85" fmla="*/ T84 w 214"/>
                  <a:gd name="T86" fmla="+- 0 1340 1327"/>
                  <a:gd name="T87" fmla="*/ 1340 h 223"/>
                  <a:gd name="T88" fmla="+- 0 1308 1172"/>
                  <a:gd name="T89" fmla="*/ T88 w 214"/>
                  <a:gd name="T90" fmla="+- 0 1332 1327"/>
                  <a:gd name="T91" fmla="*/ 1332 h 223"/>
                  <a:gd name="T92" fmla="+- 0 1284 1172"/>
                  <a:gd name="T93" fmla="*/ T92 w 214"/>
                  <a:gd name="T94" fmla="+- 0 1327 1327"/>
                  <a:gd name="T95" fmla="*/ 1327 h 223"/>
                  <a:gd name="T96" fmla="+- 0 1258 1172"/>
                  <a:gd name="T97" fmla="*/ T96 w 214"/>
                  <a:gd name="T98" fmla="+- 0 1327 1327"/>
                  <a:gd name="T99" fmla="*/ 1327 h 22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</a:cxnLst>
                <a:rect l="0" t="0" r="r" b="b"/>
                <a:pathLst>
                  <a:path w="214" h="223">
                    <a:moveTo>
                      <a:pt x="86" y="0"/>
                    </a:moveTo>
                    <a:lnTo>
                      <a:pt x="33" y="29"/>
                    </a:lnTo>
                    <a:lnTo>
                      <a:pt x="3" y="89"/>
                    </a:lnTo>
                    <a:lnTo>
                      <a:pt x="0" y="116"/>
                    </a:lnTo>
                    <a:lnTo>
                      <a:pt x="2" y="136"/>
                    </a:lnTo>
                    <a:lnTo>
                      <a:pt x="43" y="202"/>
                    </a:lnTo>
                    <a:lnTo>
                      <a:pt x="104" y="223"/>
                    </a:lnTo>
                    <a:lnTo>
                      <a:pt x="130" y="223"/>
                    </a:lnTo>
                    <a:lnTo>
                      <a:pt x="185" y="191"/>
                    </a:lnTo>
                    <a:lnTo>
                      <a:pt x="198" y="174"/>
                    </a:lnTo>
                    <a:lnTo>
                      <a:pt x="94" y="174"/>
                    </a:lnTo>
                    <a:lnTo>
                      <a:pt x="81" y="163"/>
                    </a:lnTo>
                    <a:lnTo>
                      <a:pt x="73" y="145"/>
                    </a:lnTo>
                    <a:lnTo>
                      <a:pt x="69" y="121"/>
                    </a:lnTo>
                    <a:lnTo>
                      <a:pt x="69" y="92"/>
                    </a:lnTo>
                    <a:lnTo>
                      <a:pt x="75" y="70"/>
                    </a:lnTo>
                    <a:lnTo>
                      <a:pt x="87" y="54"/>
                    </a:lnTo>
                    <a:lnTo>
                      <a:pt x="107" y="47"/>
                    </a:lnTo>
                    <a:lnTo>
                      <a:pt x="195" y="47"/>
                    </a:lnTo>
                    <a:lnTo>
                      <a:pt x="189" y="38"/>
                    </a:lnTo>
                    <a:lnTo>
                      <a:pt x="174" y="24"/>
                    </a:lnTo>
                    <a:lnTo>
                      <a:pt x="156" y="13"/>
                    </a:lnTo>
                    <a:lnTo>
                      <a:pt x="136" y="5"/>
                    </a:lnTo>
                    <a:lnTo>
                      <a:pt x="112" y="0"/>
                    </a:lnTo>
                    <a:lnTo>
                      <a:pt x="86" y="0"/>
                    </a:lnTo>
                  </a:path>
                </a:pathLst>
              </a:custGeom>
              <a:solidFill>
                <a:srgbClr val="FBB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e-DE"/>
              </a:p>
            </p:txBody>
          </p:sp>
          <p:sp>
            <p:nvSpPr>
              <p:cNvPr id="106" name="Freeform 768"/>
              <p:cNvSpPr>
                <a:spLocks/>
              </p:cNvSpPr>
              <p:nvPr/>
            </p:nvSpPr>
            <p:spPr bwMode="auto">
              <a:xfrm>
                <a:off x="1172" y="1327"/>
                <a:ext cx="214" cy="223"/>
              </a:xfrm>
              <a:custGeom>
                <a:avLst/>
                <a:gdLst>
                  <a:gd name="T0" fmla="+- 0 1367 1172"/>
                  <a:gd name="T1" fmla="*/ T0 w 214"/>
                  <a:gd name="T2" fmla="+- 0 1374 1327"/>
                  <a:gd name="T3" fmla="*/ 1374 h 223"/>
                  <a:gd name="T4" fmla="+- 0 1279 1172"/>
                  <a:gd name="T5" fmla="*/ T4 w 214"/>
                  <a:gd name="T6" fmla="+- 0 1374 1327"/>
                  <a:gd name="T7" fmla="*/ 1374 h 223"/>
                  <a:gd name="T8" fmla="+- 0 1283 1172"/>
                  <a:gd name="T9" fmla="*/ T8 w 214"/>
                  <a:gd name="T10" fmla="+- 0 1375 1327"/>
                  <a:gd name="T11" fmla="*/ 1375 h 223"/>
                  <a:gd name="T12" fmla="+- 0 1301 1172"/>
                  <a:gd name="T13" fmla="*/ T12 w 214"/>
                  <a:gd name="T14" fmla="+- 0 1382 1327"/>
                  <a:gd name="T15" fmla="*/ 1382 h 223"/>
                  <a:gd name="T16" fmla="+- 0 1313 1172"/>
                  <a:gd name="T17" fmla="*/ T16 w 214"/>
                  <a:gd name="T18" fmla="+- 0 1398 1327"/>
                  <a:gd name="T19" fmla="*/ 1398 h 223"/>
                  <a:gd name="T20" fmla="+- 0 1319 1172"/>
                  <a:gd name="T21" fmla="*/ T20 w 214"/>
                  <a:gd name="T22" fmla="+- 0 1420 1327"/>
                  <a:gd name="T23" fmla="*/ 1420 h 223"/>
                  <a:gd name="T24" fmla="+- 0 1321 1172"/>
                  <a:gd name="T25" fmla="*/ T24 w 214"/>
                  <a:gd name="T26" fmla="+- 0 1446 1327"/>
                  <a:gd name="T27" fmla="*/ 1446 h 223"/>
                  <a:gd name="T28" fmla="+- 0 1318 1172"/>
                  <a:gd name="T29" fmla="*/ T28 w 214"/>
                  <a:gd name="T30" fmla="+- 0 1467 1327"/>
                  <a:gd name="T31" fmla="*/ 1467 h 223"/>
                  <a:gd name="T32" fmla="+- 0 1310 1172"/>
                  <a:gd name="T33" fmla="*/ T32 w 214"/>
                  <a:gd name="T34" fmla="+- 0 1485 1327"/>
                  <a:gd name="T35" fmla="*/ 1485 h 223"/>
                  <a:gd name="T36" fmla="+- 0 1294 1172"/>
                  <a:gd name="T37" fmla="*/ T36 w 214"/>
                  <a:gd name="T38" fmla="+- 0 1497 1327"/>
                  <a:gd name="T39" fmla="*/ 1497 h 223"/>
                  <a:gd name="T40" fmla="+- 0 1266 1172"/>
                  <a:gd name="T41" fmla="*/ T40 w 214"/>
                  <a:gd name="T42" fmla="+- 0 1501 1327"/>
                  <a:gd name="T43" fmla="*/ 1501 h 223"/>
                  <a:gd name="T44" fmla="+- 0 1370 1172"/>
                  <a:gd name="T45" fmla="*/ T44 w 214"/>
                  <a:gd name="T46" fmla="+- 0 1501 1327"/>
                  <a:gd name="T47" fmla="*/ 1501 h 223"/>
                  <a:gd name="T48" fmla="+- 0 1379 1172"/>
                  <a:gd name="T49" fmla="*/ T48 w 214"/>
                  <a:gd name="T50" fmla="+- 0 1481 1327"/>
                  <a:gd name="T51" fmla="*/ 1481 h 223"/>
                  <a:gd name="T52" fmla="+- 0 1384 1172"/>
                  <a:gd name="T53" fmla="*/ T52 w 214"/>
                  <a:gd name="T54" fmla="+- 0 1459 1327"/>
                  <a:gd name="T55" fmla="*/ 1459 h 223"/>
                  <a:gd name="T56" fmla="+- 0 1386 1172"/>
                  <a:gd name="T57" fmla="*/ T56 w 214"/>
                  <a:gd name="T58" fmla="+- 0 1436 1327"/>
                  <a:gd name="T59" fmla="*/ 1436 h 223"/>
                  <a:gd name="T60" fmla="+- 0 1385 1172"/>
                  <a:gd name="T61" fmla="*/ T60 w 214"/>
                  <a:gd name="T62" fmla="+- 0 1421 1327"/>
                  <a:gd name="T63" fmla="*/ 1421 h 223"/>
                  <a:gd name="T64" fmla="+- 0 1381 1172"/>
                  <a:gd name="T65" fmla="*/ T64 w 214"/>
                  <a:gd name="T66" fmla="+- 0 1400 1327"/>
                  <a:gd name="T67" fmla="*/ 1400 h 223"/>
                  <a:gd name="T68" fmla="+- 0 1373 1172"/>
                  <a:gd name="T69" fmla="*/ T68 w 214"/>
                  <a:gd name="T70" fmla="+- 0 1382 1327"/>
                  <a:gd name="T71" fmla="*/ 1382 h 223"/>
                  <a:gd name="T72" fmla="+- 0 1367 1172"/>
                  <a:gd name="T73" fmla="*/ T72 w 214"/>
                  <a:gd name="T74" fmla="+- 0 1374 1327"/>
                  <a:gd name="T75" fmla="*/ 1374 h 22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</a:cxnLst>
                <a:rect l="0" t="0" r="r" b="b"/>
                <a:pathLst>
                  <a:path w="214" h="223">
                    <a:moveTo>
                      <a:pt x="195" y="47"/>
                    </a:moveTo>
                    <a:lnTo>
                      <a:pt x="107" y="47"/>
                    </a:lnTo>
                    <a:lnTo>
                      <a:pt x="111" y="48"/>
                    </a:lnTo>
                    <a:lnTo>
                      <a:pt x="129" y="55"/>
                    </a:lnTo>
                    <a:lnTo>
                      <a:pt x="141" y="71"/>
                    </a:lnTo>
                    <a:lnTo>
                      <a:pt x="147" y="93"/>
                    </a:lnTo>
                    <a:lnTo>
                      <a:pt x="149" y="119"/>
                    </a:lnTo>
                    <a:lnTo>
                      <a:pt x="146" y="140"/>
                    </a:lnTo>
                    <a:lnTo>
                      <a:pt x="138" y="158"/>
                    </a:lnTo>
                    <a:lnTo>
                      <a:pt x="122" y="170"/>
                    </a:lnTo>
                    <a:lnTo>
                      <a:pt x="94" y="174"/>
                    </a:lnTo>
                    <a:lnTo>
                      <a:pt x="198" y="174"/>
                    </a:lnTo>
                    <a:lnTo>
                      <a:pt x="207" y="154"/>
                    </a:lnTo>
                    <a:lnTo>
                      <a:pt x="212" y="132"/>
                    </a:lnTo>
                    <a:lnTo>
                      <a:pt x="214" y="109"/>
                    </a:lnTo>
                    <a:lnTo>
                      <a:pt x="213" y="94"/>
                    </a:lnTo>
                    <a:lnTo>
                      <a:pt x="209" y="73"/>
                    </a:lnTo>
                    <a:lnTo>
                      <a:pt x="201" y="55"/>
                    </a:lnTo>
                    <a:lnTo>
                      <a:pt x="195" y="47"/>
                    </a:lnTo>
                  </a:path>
                </a:pathLst>
              </a:custGeom>
              <a:solidFill>
                <a:srgbClr val="FBB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e-DE"/>
              </a:p>
            </p:txBody>
          </p:sp>
        </p:grpSp>
        <p:grpSp>
          <p:nvGrpSpPr>
            <p:cNvPr id="10" name="Group 763"/>
            <p:cNvGrpSpPr>
              <a:grpSpLocks/>
            </p:cNvGrpSpPr>
            <p:nvPr/>
          </p:nvGrpSpPr>
          <p:grpSpPr bwMode="auto">
            <a:xfrm>
              <a:off x="1884" y="1062"/>
              <a:ext cx="274" cy="234"/>
              <a:chOff x="1884" y="1062"/>
              <a:chExt cx="274" cy="234"/>
            </a:xfrm>
          </p:grpSpPr>
          <p:sp>
            <p:nvSpPr>
              <p:cNvPr id="102" name="Freeform 766"/>
              <p:cNvSpPr>
                <a:spLocks/>
              </p:cNvSpPr>
              <p:nvPr/>
            </p:nvSpPr>
            <p:spPr bwMode="auto">
              <a:xfrm>
                <a:off x="1884" y="1062"/>
                <a:ext cx="274" cy="234"/>
              </a:xfrm>
              <a:custGeom>
                <a:avLst/>
                <a:gdLst>
                  <a:gd name="T0" fmla="+- 0 1992 1884"/>
                  <a:gd name="T1" fmla="*/ T0 w 274"/>
                  <a:gd name="T2" fmla="+- 0 1062 1062"/>
                  <a:gd name="T3" fmla="*/ 1062 h 234"/>
                  <a:gd name="T4" fmla="+- 0 1919 1884"/>
                  <a:gd name="T5" fmla="*/ T4 w 274"/>
                  <a:gd name="T6" fmla="+- 0 1082 1062"/>
                  <a:gd name="T7" fmla="*/ 1082 h 234"/>
                  <a:gd name="T8" fmla="+- 0 1886 1884"/>
                  <a:gd name="T9" fmla="*/ T8 w 274"/>
                  <a:gd name="T10" fmla="+- 0 1137 1062"/>
                  <a:gd name="T11" fmla="*/ 1137 h 234"/>
                  <a:gd name="T12" fmla="+- 0 1884 1884"/>
                  <a:gd name="T13" fmla="*/ T12 w 274"/>
                  <a:gd name="T14" fmla="+- 0 1158 1062"/>
                  <a:gd name="T15" fmla="*/ 1158 h 234"/>
                  <a:gd name="T16" fmla="+- 0 1895 1884"/>
                  <a:gd name="T17" fmla="*/ T16 w 274"/>
                  <a:gd name="T18" fmla="+- 0 1180 1062"/>
                  <a:gd name="T19" fmla="*/ 1180 h 234"/>
                  <a:gd name="T20" fmla="+- 0 1914 1884"/>
                  <a:gd name="T21" fmla="*/ T20 w 274"/>
                  <a:gd name="T22" fmla="+- 0 1185 1062"/>
                  <a:gd name="T23" fmla="*/ 1185 h 234"/>
                  <a:gd name="T24" fmla="+- 0 1945 1884"/>
                  <a:gd name="T25" fmla="*/ T24 w 274"/>
                  <a:gd name="T26" fmla="+- 0 1190 1062"/>
                  <a:gd name="T27" fmla="*/ 1190 h 234"/>
                  <a:gd name="T28" fmla="+- 0 1963 1884"/>
                  <a:gd name="T29" fmla="*/ T28 w 274"/>
                  <a:gd name="T30" fmla="+- 0 1204 1062"/>
                  <a:gd name="T31" fmla="*/ 1204 h 234"/>
                  <a:gd name="T32" fmla="+- 0 1973 1884"/>
                  <a:gd name="T33" fmla="*/ T32 w 274"/>
                  <a:gd name="T34" fmla="+- 0 1219 1062"/>
                  <a:gd name="T35" fmla="*/ 1219 h 234"/>
                  <a:gd name="T36" fmla="+- 0 1981 1884"/>
                  <a:gd name="T37" fmla="*/ T36 w 274"/>
                  <a:gd name="T38" fmla="+- 0 1231 1062"/>
                  <a:gd name="T39" fmla="*/ 1231 h 234"/>
                  <a:gd name="T40" fmla="+- 0 2001 1884"/>
                  <a:gd name="T41" fmla="*/ T40 w 274"/>
                  <a:gd name="T42" fmla="+- 0 1241 1062"/>
                  <a:gd name="T43" fmla="*/ 1241 h 234"/>
                  <a:gd name="T44" fmla="+- 0 2014 1884"/>
                  <a:gd name="T45" fmla="*/ T44 w 274"/>
                  <a:gd name="T46" fmla="+- 0 1254 1062"/>
                  <a:gd name="T47" fmla="*/ 1254 h 234"/>
                  <a:gd name="T48" fmla="+- 0 2023 1884"/>
                  <a:gd name="T49" fmla="*/ T48 w 274"/>
                  <a:gd name="T50" fmla="+- 0 1269 1062"/>
                  <a:gd name="T51" fmla="*/ 1269 h 234"/>
                  <a:gd name="T52" fmla="+- 0 2030 1884"/>
                  <a:gd name="T53" fmla="*/ T52 w 274"/>
                  <a:gd name="T54" fmla="+- 0 1282 1062"/>
                  <a:gd name="T55" fmla="*/ 1282 h 234"/>
                  <a:gd name="T56" fmla="+- 0 2039 1884"/>
                  <a:gd name="T57" fmla="*/ T56 w 274"/>
                  <a:gd name="T58" fmla="+- 0 1291 1062"/>
                  <a:gd name="T59" fmla="*/ 1291 h 234"/>
                  <a:gd name="T60" fmla="+- 0 2053 1884"/>
                  <a:gd name="T61" fmla="*/ T60 w 274"/>
                  <a:gd name="T62" fmla="+- 0 1296 1062"/>
                  <a:gd name="T63" fmla="*/ 1296 h 234"/>
                  <a:gd name="T64" fmla="+- 0 2075 1884"/>
                  <a:gd name="T65" fmla="*/ T64 w 274"/>
                  <a:gd name="T66" fmla="+- 0 1292 1062"/>
                  <a:gd name="T67" fmla="*/ 1292 h 234"/>
                  <a:gd name="T68" fmla="+- 0 2096 1884"/>
                  <a:gd name="T69" fmla="*/ T68 w 274"/>
                  <a:gd name="T70" fmla="+- 0 1282 1062"/>
                  <a:gd name="T71" fmla="*/ 1282 h 234"/>
                  <a:gd name="T72" fmla="+- 0 2113 1884"/>
                  <a:gd name="T73" fmla="*/ T72 w 274"/>
                  <a:gd name="T74" fmla="+- 0 1269 1062"/>
                  <a:gd name="T75" fmla="*/ 1269 h 234"/>
                  <a:gd name="T76" fmla="+- 0 2123 1884"/>
                  <a:gd name="T77" fmla="*/ T76 w 274"/>
                  <a:gd name="T78" fmla="+- 0 1255 1062"/>
                  <a:gd name="T79" fmla="*/ 1255 h 234"/>
                  <a:gd name="T80" fmla="+- 0 2130 1884"/>
                  <a:gd name="T81" fmla="*/ T80 w 274"/>
                  <a:gd name="T82" fmla="+- 0 1232 1062"/>
                  <a:gd name="T83" fmla="*/ 1232 h 234"/>
                  <a:gd name="T84" fmla="+- 0 2133 1884"/>
                  <a:gd name="T85" fmla="*/ T84 w 274"/>
                  <a:gd name="T86" fmla="+- 0 1218 1062"/>
                  <a:gd name="T87" fmla="*/ 1218 h 234"/>
                  <a:gd name="T88" fmla="+- 0 2142 1884"/>
                  <a:gd name="T89" fmla="*/ T88 w 274"/>
                  <a:gd name="T90" fmla="+- 0 1190 1062"/>
                  <a:gd name="T91" fmla="*/ 1190 h 234"/>
                  <a:gd name="T92" fmla="+- 0 2150 1884"/>
                  <a:gd name="T93" fmla="*/ T92 w 274"/>
                  <a:gd name="T94" fmla="+- 0 1172 1062"/>
                  <a:gd name="T95" fmla="*/ 1172 h 234"/>
                  <a:gd name="T96" fmla="+- 0 2155 1884"/>
                  <a:gd name="T97" fmla="*/ T96 w 274"/>
                  <a:gd name="T98" fmla="+- 0 1157 1062"/>
                  <a:gd name="T99" fmla="*/ 1157 h 234"/>
                  <a:gd name="T100" fmla="+- 0 2158 1884"/>
                  <a:gd name="T101" fmla="*/ T100 w 274"/>
                  <a:gd name="T102" fmla="+- 0 1142 1062"/>
                  <a:gd name="T103" fmla="*/ 1142 h 234"/>
                  <a:gd name="T104" fmla="+- 0 2154 1884"/>
                  <a:gd name="T105" fmla="*/ T104 w 274"/>
                  <a:gd name="T106" fmla="+- 0 1111 1062"/>
                  <a:gd name="T107" fmla="*/ 1111 h 234"/>
                  <a:gd name="T108" fmla="+- 0 2144 1884"/>
                  <a:gd name="T109" fmla="*/ T108 w 274"/>
                  <a:gd name="T110" fmla="+- 0 1094 1062"/>
                  <a:gd name="T111" fmla="*/ 1094 h 234"/>
                  <a:gd name="T112" fmla="+- 0 2130 1884"/>
                  <a:gd name="T113" fmla="*/ T112 w 274"/>
                  <a:gd name="T114" fmla="+- 0 1084 1062"/>
                  <a:gd name="T115" fmla="*/ 1084 h 234"/>
                  <a:gd name="T116" fmla="+- 0 2115 1884"/>
                  <a:gd name="T117" fmla="*/ T116 w 274"/>
                  <a:gd name="T118" fmla="+- 0 1079 1062"/>
                  <a:gd name="T119" fmla="*/ 1079 h 234"/>
                  <a:gd name="T120" fmla="+- 0 2110 1884"/>
                  <a:gd name="T121" fmla="*/ T120 w 274"/>
                  <a:gd name="T122" fmla="+- 0 1078 1062"/>
                  <a:gd name="T123" fmla="*/ 1078 h 234"/>
                  <a:gd name="T124" fmla="+- 0 2052 1884"/>
                  <a:gd name="T125" fmla="*/ T124 w 274"/>
                  <a:gd name="T126" fmla="+- 0 1078 1062"/>
                  <a:gd name="T127" fmla="*/ 1078 h 234"/>
                  <a:gd name="T128" fmla="+- 0 2048 1884"/>
                  <a:gd name="T129" fmla="*/ T128 w 274"/>
                  <a:gd name="T130" fmla="+- 0 1076 1062"/>
                  <a:gd name="T131" fmla="*/ 1076 h 234"/>
                  <a:gd name="T132" fmla="+- 0 2022 1884"/>
                  <a:gd name="T133" fmla="*/ T132 w 274"/>
                  <a:gd name="T134" fmla="+- 0 1076 1062"/>
                  <a:gd name="T135" fmla="*/ 1076 h 234"/>
                  <a:gd name="T136" fmla="+- 0 2005 1884"/>
                  <a:gd name="T137" fmla="*/ T136 w 274"/>
                  <a:gd name="T138" fmla="+- 0 1071 1062"/>
                  <a:gd name="T139" fmla="*/ 1071 h 234"/>
                  <a:gd name="T140" fmla="+- 0 1992 1884"/>
                  <a:gd name="T141" fmla="*/ T140 w 274"/>
                  <a:gd name="T142" fmla="+- 0 1062 1062"/>
                  <a:gd name="T143" fmla="*/ 1062 h 23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</a:cxnLst>
                <a:rect l="0" t="0" r="r" b="b"/>
                <a:pathLst>
                  <a:path w="274" h="234">
                    <a:moveTo>
                      <a:pt x="108" y="0"/>
                    </a:moveTo>
                    <a:lnTo>
                      <a:pt x="35" y="20"/>
                    </a:lnTo>
                    <a:lnTo>
                      <a:pt x="2" y="75"/>
                    </a:lnTo>
                    <a:lnTo>
                      <a:pt x="0" y="96"/>
                    </a:lnTo>
                    <a:lnTo>
                      <a:pt x="11" y="118"/>
                    </a:lnTo>
                    <a:lnTo>
                      <a:pt x="30" y="123"/>
                    </a:lnTo>
                    <a:lnTo>
                      <a:pt x="61" y="128"/>
                    </a:lnTo>
                    <a:lnTo>
                      <a:pt x="79" y="142"/>
                    </a:lnTo>
                    <a:lnTo>
                      <a:pt x="89" y="157"/>
                    </a:lnTo>
                    <a:lnTo>
                      <a:pt x="97" y="169"/>
                    </a:lnTo>
                    <a:lnTo>
                      <a:pt x="117" y="179"/>
                    </a:lnTo>
                    <a:lnTo>
                      <a:pt x="130" y="192"/>
                    </a:lnTo>
                    <a:lnTo>
                      <a:pt x="139" y="207"/>
                    </a:lnTo>
                    <a:lnTo>
                      <a:pt x="146" y="220"/>
                    </a:lnTo>
                    <a:lnTo>
                      <a:pt x="155" y="229"/>
                    </a:lnTo>
                    <a:lnTo>
                      <a:pt x="169" y="234"/>
                    </a:lnTo>
                    <a:lnTo>
                      <a:pt x="191" y="230"/>
                    </a:lnTo>
                    <a:lnTo>
                      <a:pt x="212" y="220"/>
                    </a:lnTo>
                    <a:lnTo>
                      <a:pt x="229" y="207"/>
                    </a:lnTo>
                    <a:lnTo>
                      <a:pt x="239" y="193"/>
                    </a:lnTo>
                    <a:lnTo>
                      <a:pt x="246" y="170"/>
                    </a:lnTo>
                    <a:lnTo>
                      <a:pt x="249" y="156"/>
                    </a:lnTo>
                    <a:lnTo>
                      <a:pt x="258" y="128"/>
                    </a:lnTo>
                    <a:lnTo>
                      <a:pt x="266" y="110"/>
                    </a:lnTo>
                    <a:lnTo>
                      <a:pt x="271" y="95"/>
                    </a:lnTo>
                    <a:lnTo>
                      <a:pt x="274" y="80"/>
                    </a:lnTo>
                    <a:lnTo>
                      <a:pt x="270" y="49"/>
                    </a:lnTo>
                    <a:lnTo>
                      <a:pt x="260" y="32"/>
                    </a:lnTo>
                    <a:lnTo>
                      <a:pt x="246" y="22"/>
                    </a:lnTo>
                    <a:lnTo>
                      <a:pt x="231" y="17"/>
                    </a:lnTo>
                    <a:lnTo>
                      <a:pt x="226" y="16"/>
                    </a:lnTo>
                    <a:lnTo>
                      <a:pt x="168" y="16"/>
                    </a:lnTo>
                    <a:lnTo>
                      <a:pt x="164" y="14"/>
                    </a:lnTo>
                    <a:lnTo>
                      <a:pt x="138" y="14"/>
                    </a:lnTo>
                    <a:lnTo>
                      <a:pt x="121" y="9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FBB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e-DE"/>
              </a:p>
            </p:txBody>
          </p:sp>
          <p:sp>
            <p:nvSpPr>
              <p:cNvPr id="103" name="Freeform 765"/>
              <p:cNvSpPr>
                <a:spLocks/>
              </p:cNvSpPr>
              <p:nvPr/>
            </p:nvSpPr>
            <p:spPr bwMode="auto">
              <a:xfrm>
                <a:off x="1884" y="1062"/>
                <a:ext cx="274" cy="234"/>
              </a:xfrm>
              <a:custGeom>
                <a:avLst/>
                <a:gdLst>
                  <a:gd name="T0" fmla="+- 0 2080 1884"/>
                  <a:gd name="T1" fmla="*/ T0 w 274"/>
                  <a:gd name="T2" fmla="+- 0 1073 1062"/>
                  <a:gd name="T3" fmla="*/ 1073 h 234"/>
                  <a:gd name="T4" fmla="+- 0 2065 1884"/>
                  <a:gd name="T5" fmla="*/ T4 w 274"/>
                  <a:gd name="T6" fmla="+- 0 1078 1062"/>
                  <a:gd name="T7" fmla="*/ 1078 h 234"/>
                  <a:gd name="T8" fmla="+- 0 2052 1884"/>
                  <a:gd name="T9" fmla="*/ T8 w 274"/>
                  <a:gd name="T10" fmla="+- 0 1078 1062"/>
                  <a:gd name="T11" fmla="*/ 1078 h 234"/>
                  <a:gd name="T12" fmla="+- 0 2110 1884"/>
                  <a:gd name="T13" fmla="*/ T12 w 274"/>
                  <a:gd name="T14" fmla="+- 0 1078 1062"/>
                  <a:gd name="T15" fmla="*/ 1078 h 234"/>
                  <a:gd name="T16" fmla="+- 0 2100 1884"/>
                  <a:gd name="T17" fmla="*/ T16 w 274"/>
                  <a:gd name="T18" fmla="+- 0 1076 1062"/>
                  <a:gd name="T19" fmla="*/ 1076 h 234"/>
                  <a:gd name="T20" fmla="+- 0 2080 1884"/>
                  <a:gd name="T21" fmla="*/ T20 w 274"/>
                  <a:gd name="T22" fmla="+- 0 1073 1062"/>
                  <a:gd name="T23" fmla="*/ 1073 h 23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</a:cxnLst>
                <a:rect l="0" t="0" r="r" b="b"/>
                <a:pathLst>
                  <a:path w="274" h="234">
                    <a:moveTo>
                      <a:pt x="196" y="11"/>
                    </a:moveTo>
                    <a:lnTo>
                      <a:pt x="181" y="16"/>
                    </a:lnTo>
                    <a:lnTo>
                      <a:pt x="168" y="16"/>
                    </a:lnTo>
                    <a:lnTo>
                      <a:pt x="226" y="16"/>
                    </a:lnTo>
                    <a:lnTo>
                      <a:pt x="216" y="14"/>
                    </a:lnTo>
                    <a:lnTo>
                      <a:pt x="196" y="11"/>
                    </a:lnTo>
                  </a:path>
                </a:pathLst>
              </a:custGeom>
              <a:solidFill>
                <a:srgbClr val="FBB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e-DE"/>
              </a:p>
            </p:txBody>
          </p:sp>
          <p:sp>
            <p:nvSpPr>
              <p:cNvPr id="104" name="Freeform 764"/>
              <p:cNvSpPr>
                <a:spLocks/>
              </p:cNvSpPr>
              <p:nvPr/>
            </p:nvSpPr>
            <p:spPr bwMode="auto">
              <a:xfrm>
                <a:off x="1884" y="1062"/>
                <a:ext cx="274" cy="234"/>
              </a:xfrm>
              <a:custGeom>
                <a:avLst/>
                <a:gdLst>
                  <a:gd name="T0" fmla="+- 0 2027 1884"/>
                  <a:gd name="T1" fmla="*/ T0 w 274"/>
                  <a:gd name="T2" fmla="+- 0 1072 1062"/>
                  <a:gd name="T3" fmla="*/ 1072 h 234"/>
                  <a:gd name="T4" fmla="+- 0 2022 1884"/>
                  <a:gd name="T5" fmla="*/ T4 w 274"/>
                  <a:gd name="T6" fmla="+- 0 1076 1062"/>
                  <a:gd name="T7" fmla="*/ 1076 h 234"/>
                  <a:gd name="T8" fmla="+- 0 2048 1884"/>
                  <a:gd name="T9" fmla="*/ T8 w 274"/>
                  <a:gd name="T10" fmla="+- 0 1076 1062"/>
                  <a:gd name="T11" fmla="*/ 1076 h 234"/>
                  <a:gd name="T12" fmla="+- 0 2043 1884"/>
                  <a:gd name="T13" fmla="*/ T12 w 274"/>
                  <a:gd name="T14" fmla="+- 0 1073 1062"/>
                  <a:gd name="T15" fmla="*/ 1073 h 234"/>
                  <a:gd name="T16" fmla="+- 0 2027 1884"/>
                  <a:gd name="T17" fmla="*/ T16 w 274"/>
                  <a:gd name="T18" fmla="+- 0 1072 1062"/>
                  <a:gd name="T19" fmla="*/ 1072 h 23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74" h="234">
                    <a:moveTo>
                      <a:pt x="143" y="10"/>
                    </a:moveTo>
                    <a:lnTo>
                      <a:pt x="138" y="14"/>
                    </a:lnTo>
                    <a:lnTo>
                      <a:pt x="164" y="14"/>
                    </a:lnTo>
                    <a:lnTo>
                      <a:pt x="159" y="11"/>
                    </a:lnTo>
                    <a:lnTo>
                      <a:pt x="143" y="10"/>
                    </a:lnTo>
                  </a:path>
                </a:pathLst>
              </a:custGeom>
              <a:solidFill>
                <a:srgbClr val="FBB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e-DE"/>
              </a:p>
            </p:txBody>
          </p:sp>
        </p:grpSp>
        <p:grpSp>
          <p:nvGrpSpPr>
            <p:cNvPr id="11" name="Group 761"/>
            <p:cNvGrpSpPr>
              <a:grpSpLocks/>
            </p:cNvGrpSpPr>
            <p:nvPr/>
          </p:nvGrpSpPr>
          <p:grpSpPr bwMode="auto">
            <a:xfrm>
              <a:off x="1931" y="918"/>
              <a:ext cx="116" cy="118"/>
              <a:chOff x="1931" y="918"/>
              <a:chExt cx="116" cy="118"/>
            </a:xfrm>
          </p:grpSpPr>
          <p:sp>
            <p:nvSpPr>
              <p:cNvPr id="101" name="Freeform 762"/>
              <p:cNvSpPr>
                <a:spLocks/>
              </p:cNvSpPr>
              <p:nvPr/>
            </p:nvSpPr>
            <p:spPr bwMode="auto">
              <a:xfrm>
                <a:off x="1931" y="918"/>
                <a:ext cx="116" cy="118"/>
              </a:xfrm>
              <a:custGeom>
                <a:avLst/>
                <a:gdLst>
                  <a:gd name="T0" fmla="+- 0 2008 1931"/>
                  <a:gd name="T1" fmla="*/ T0 w 116"/>
                  <a:gd name="T2" fmla="+- 0 918 918"/>
                  <a:gd name="T3" fmla="*/ 918 h 118"/>
                  <a:gd name="T4" fmla="+- 0 1949 1931"/>
                  <a:gd name="T5" fmla="*/ T4 w 116"/>
                  <a:gd name="T6" fmla="+- 0 943 918"/>
                  <a:gd name="T7" fmla="*/ 943 h 118"/>
                  <a:gd name="T8" fmla="+- 0 1931 1931"/>
                  <a:gd name="T9" fmla="*/ T8 w 116"/>
                  <a:gd name="T10" fmla="+- 0 996 918"/>
                  <a:gd name="T11" fmla="*/ 996 h 118"/>
                  <a:gd name="T12" fmla="+- 0 1937 1931"/>
                  <a:gd name="T13" fmla="*/ T12 w 116"/>
                  <a:gd name="T14" fmla="+- 0 1020 918"/>
                  <a:gd name="T15" fmla="*/ 1020 h 118"/>
                  <a:gd name="T16" fmla="+- 0 1951 1931"/>
                  <a:gd name="T17" fmla="*/ T16 w 116"/>
                  <a:gd name="T18" fmla="+- 0 1033 918"/>
                  <a:gd name="T19" fmla="*/ 1033 h 118"/>
                  <a:gd name="T20" fmla="+- 0 1971 1931"/>
                  <a:gd name="T21" fmla="*/ T20 w 116"/>
                  <a:gd name="T22" fmla="+- 0 1036 918"/>
                  <a:gd name="T23" fmla="*/ 1036 h 118"/>
                  <a:gd name="T24" fmla="+- 0 1991 1931"/>
                  <a:gd name="T25" fmla="*/ T24 w 116"/>
                  <a:gd name="T26" fmla="+- 0 1030 918"/>
                  <a:gd name="T27" fmla="*/ 1030 h 118"/>
                  <a:gd name="T28" fmla="+- 0 2039 1931"/>
                  <a:gd name="T29" fmla="*/ T28 w 116"/>
                  <a:gd name="T30" fmla="+- 0 981 918"/>
                  <a:gd name="T31" fmla="*/ 981 h 118"/>
                  <a:gd name="T32" fmla="+- 0 2048 1931"/>
                  <a:gd name="T33" fmla="*/ T32 w 116"/>
                  <a:gd name="T34" fmla="+- 0 959 918"/>
                  <a:gd name="T35" fmla="*/ 959 h 118"/>
                  <a:gd name="T36" fmla="+- 0 2043 1931"/>
                  <a:gd name="T37" fmla="*/ T36 w 116"/>
                  <a:gd name="T38" fmla="+- 0 933 918"/>
                  <a:gd name="T39" fmla="*/ 933 h 118"/>
                  <a:gd name="T40" fmla="+- 0 2028 1931"/>
                  <a:gd name="T41" fmla="*/ T40 w 116"/>
                  <a:gd name="T42" fmla="+- 0 921 918"/>
                  <a:gd name="T43" fmla="*/ 921 h 118"/>
                  <a:gd name="T44" fmla="+- 0 2008 1931"/>
                  <a:gd name="T45" fmla="*/ T44 w 116"/>
                  <a:gd name="T46" fmla="+- 0 918 918"/>
                  <a:gd name="T47" fmla="*/ 918 h 11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</a:cxnLst>
                <a:rect l="0" t="0" r="r" b="b"/>
                <a:pathLst>
                  <a:path w="116" h="118">
                    <a:moveTo>
                      <a:pt x="77" y="0"/>
                    </a:moveTo>
                    <a:lnTo>
                      <a:pt x="18" y="25"/>
                    </a:lnTo>
                    <a:lnTo>
                      <a:pt x="0" y="78"/>
                    </a:lnTo>
                    <a:lnTo>
                      <a:pt x="6" y="102"/>
                    </a:lnTo>
                    <a:lnTo>
                      <a:pt x="20" y="115"/>
                    </a:lnTo>
                    <a:lnTo>
                      <a:pt x="40" y="118"/>
                    </a:lnTo>
                    <a:lnTo>
                      <a:pt x="60" y="112"/>
                    </a:lnTo>
                    <a:lnTo>
                      <a:pt x="108" y="63"/>
                    </a:lnTo>
                    <a:lnTo>
                      <a:pt x="117" y="41"/>
                    </a:lnTo>
                    <a:lnTo>
                      <a:pt x="112" y="15"/>
                    </a:lnTo>
                    <a:lnTo>
                      <a:pt x="97" y="3"/>
                    </a:lnTo>
                    <a:lnTo>
                      <a:pt x="77" y="0"/>
                    </a:lnTo>
                  </a:path>
                </a:pathLst>
              </a:custGeom>
              <a:solidFill>
                <a:srgbClr val="FBB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e-DE"/>
              </a:p>
            </p:txBody>
          </p:sp>
        </p:grpSp>
        <p:grpSp>
          <p:nvGrpSpPr>
            <p:cNvPr id="12" name="Group 759"/>
            <p:cNvGrpSpPr>
              <a:grpSpLocks/>
            </p:cNvGrpSpPr>
            <p:nvPr/>
          </p:nvGrpSpPr>
          <p:grpSpPr bwMode="auto">
            <a:xfrm>
              <a:off x="2035" y="884"/>
              <a:ext cx="31" cy="29"/>
              <a:chOff x="2035" y="884"/>
              <a:chExt cx="31" cy="29"/>
            </a:xfrm>
          </p:grpSpPr>
          <p:sp>
            <p:nvSpPr>
              <p:cNvPr id="100" name="Freeform 760"/>
              <p:cNvSpPr>
                <a:spLocks/>
              </p:cNvSpPr>
              <p:nvPr/>
            </p:nvSpPr>
            <p:spPr bwMode="auto">
              <a:xfrm>
                <a:off x="2035" y="884"/>
                <a:ext cx="31" cy="29"/>
              </a:xfrm>
              <a:custGeom>
                <a:avLst/>
                <a:gdLst>
                  <a:gd name="T0" fmla="+- 0 2062 2035"/>
                  <a:gd name="T1" fmla="*/ T0 w 31"/>
                  <a:gd name="T2" fmla="+- 0 884 884"/>
                  <a:gd name="T3" fmla="*/ 884 h 29"/>
                  <a:gd name="T4" fmla="+- 0 2048 2035"/>
                  <a:gd name="T5" fmla="*/ T4 w 31"/>
                  <a:gd name="T6" fmla="+- 0 887 884"/>
                  <a:gd name="T7" fmla="*/ 887 h 29"/>
                  <a:gd name="T8" fmla="+- 0 2035 2035"/>
                  <a:gd name="T9" fmla="*/ T8 w 31"/>
                  <a:gd name="T10" fmla="+- 0 900 884"/>
                  <a:gd name="T11" fmla="*/ 900 h 29"/>
                  <a:gd name="T12" fmla="+- 0 2037 2035"/>
                  <a:gd name="T13" fmla="*/ T12 w 31"/>
                  <a:gd name="T14" fmla="+- 0 906 884"/>
                  <a:gd name="T15" fmla="*/ 906 h 29"/>
                  <a:gd name="T16" fmla="+- 0 2039 2035"/>
                  <a:gd name="T17" fmla="*/ T16 w 31"/>
                  <a:gd name="T18" fmla="+- 0 910 884"/>
                  <a:gd name="T19" fmla="*/ 910 h 29"/>
                  <a:gd name="T20" fmla="+- 0 2051 2035"/>
                  <a:gd name="T21" fmla="*/ T20 w 31"/>
                  <a:gd name="T22" fmla="+- 0 913 884"/>
                  <a:gd name="T23" fmla="*/ 913 h 29"/>
                  <a:gd name="T24" fmla="+- 0 2055 2035"/>
                  <a:gd name="T25" fmla="*/ T24 w 31"/>
                  <a:gd name="T26" fmla="+- 0 907 884"/>
                  <a:gd name="T27" fmla="*/ 907 h 29"/>
                  <a:gd name="T28" fmla="+- 0 2063 2035"/>
                  <a:gd name="T29" fmla="*/ T28 w 31"/>
                  <a:gd name="T30" fmla="+- 0 896 884"/>
                  <a:gd name="T31" fmla="*/ 896 h 29"/>
                  <a:gd name="T32" fmla="+- 0 2066 2035"/>
                  <a:gd name="T33" fmla="*/ T32 w 31"/>
                  <a:gd name="T34" fmla="+- 0 889 884"/>
                  <a:gd name="T35" fmla="*/ 889 h 29"/>
                  <a:gd name="T36" fmla="+- 0 2062 2035"/>
                  <a:gd name="T37" fmla="*/ T36 w 31"/>
                  <a:gd name="T38" fmla="+- 0 884 884"/>
                  <a:gd name="T39" fmla="*/ 884 h 2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</a:cxnLst>
                <a:rect l="0" t="0" r="r" b="b"/>
                <a:pathLst>
                  <a:path w="31" h="29">
                    <a:moveTo>
                      <a:pt x="27" y="0"/>
                    </a:moveTo>
                    <a:lnTo>
                      <a:pt x="13" y="3"/>
                    </a:lnTo>
                    <a:lnTo>
                      <a:pt x="0" y="16"/>
                    </a:lnTo>
                    <a:lnTo>
                      <a:pt x="2" y="22"/>
                    </a:lnTo>
                    <a:lnTo>
                      <a:pt x="4" y="26"/>
                    </a:lnTo>
                    <a:lnTo>
                      <a:pt x="16" y="29"/>
                    </a:lnTo>
                    <a:lnTo>
                      <a:pt x="20" y="23"/>
                    </a:lnTo>
                    <a:lnTo>
                      <a:pt x="28" y="12"/>
                    </a:lnTo>
                    <a:lnTo>
                      <a:pt x="31" y="5"/>
                    </a:lnTo>
                    <a:lnTo>
                      <a:pt x="27" y="0"/>
                    </a:lnTo>
                  </a:path>
                </a:pathLst>
              </a:custGeom>
              <a:solidFill>
                <a:srgbClr val="FBB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e-DE"/>
              </a:p>
            </p:txBody>
          </p:sp>
        </p:grpSp>
        <p:grpSp>
          <p:nvGrpSpPr>
            <p:cNvPr id="13" name="Group 757"/>
            <p:cNvGrpSpPr>
              <a:grpSpLocks/>
            </p:cNvGrpSpPr>
            <p:nvPr/>
          </p:nvGrpSpPr>
          <p:grpSpPr bwMode="auto">
            <a:xfrm>
              <a:off x="2073" y="859"/>
              <a:ext cx="153" cy="144"/>
              <a:chOff x="2073" y="859"/>
              <a:chExt cx="153" cy="144"/>
            </a:xfrm>
          </p:grpSpPr>
          <p:sp>
            <p:nvSpPr>
              <p:cNvPr id="99" name="Freeform 758"/>
              <p:cNvSpPr>
                <a:spLocks/>
              </p:cNvSpPr>
              <p:nvPr/>
            </p:nvSpPr>
            <p:spPr bwMode="auto">
              <a:xfrm>
                <a:off x="2073" y="859"/>
                <a:ext cx="153" cy="144"/>
              </a:xfrm>
              <a:custGeom>
                <a:avLst/>
                <a:gdLst>
                  <a:gd name="T0" fmla="+- 0 2189 2073"/>
                  <a:gd name="T1" fmla="*/ T0 w 153"/>
                  <a:gd name="T2" fmla="+- 0 859 859"/>
                  <a:gd name="T3" fmla="*/ 859 h 144"/>
                  <a:gd name="T4" fmla="+- 0 2114 2073"/>
                  <a:gd name="T5" fmla="*/ T4 w 153"/>
                  <a:gd name="T6" fmla="+- 0 886 859"/>
                  <a:gd name="T7" fmla="*/ 886 h 144"/>
                  <a:gd name="T8" fmla="+- 0 2073 2073"/>
                  <a:gd name="T9" fmla="*/ T8 w 153"/>
                  <a:gd name="T10" fmla="+- 0 933 859"/>
                  <a:gd name="T11" fmla="*/ 933 h 144"/>
                  <a:gd name="T12" fmla="+- 0 2076 2073"/>
                  <a:gd name="T13" fmla="*/ T12 w 153"/>
                  <a:gd name="T14" fmla="+- 0 961 859"/>
                  <a:gd name="T15" fmla="*/ 961 h 144"/>
                  <a:gd name="T16" fmla="+- 0 2087 2073"/>
                  <a:gd name="T17" fmla="*/ T16 w 153"/>
                  <a:gd name="T18" fmla="+- 0 982 859"/>
                  <a:gd name="T19" fmla="*/ 982 h 144"/>
                  <a:gd name="T20" fmla="+- 0 2101 2073"/>
                  <a:gd name="T21" fmla="*/ T20 w 153"/>
                  <a:gd name="T22" fmla="+- 0 996 859"/>
                  <a:gd name="T23" fmla="*/ 996 h 144"/>
                  <a:gd name="T24" fmla="+- 0 2115 2073"/>
                  <a:gd name="T25" fmla="*/ T24 w 153"/>
                  <a:gd name="T26" fmla="+- 0 1003 859"/>
                  <a:gd name="T27" fmla="*/ 1003 h 144"/>
                  <a:gd name="T28" fmla="+- 0 2139 2073"/>
                  <a:gd name="T29" fmla="*/ T28 w 153"/>
                  <a:gd name="T30" fmla="+- 0 998 859"/>
                  <a:gd name="T31" fmla="*/ 998 h 144"/>
                  <a:gd name="T32" fmla="+- 0 2191 2073"/>
                  <a:gd name="T33" fmla="*/ T32 w 153"/>
                  <a:gd name="T34" fmla="+- 0 965 859"/>
                  <a:gd name="T35" fmla="*/ 965 h 144"/>
                  <a:gd name="T36" fmla="+- 0 2217 2073"/>
                  <a:gd name="T37" fmla="*/ T36 w 153"/>
                  <a:gd name="T38" fmla="+- 0 924 859"/>
                  <a:gd name="T39" fmla="*/ 924 h 144"/>
                  <a:gd name="T40" fmla="+- 0 2225 2073"/>
                  <a:gd name="T41" fmla="*/ T40 w 153"/>
                  <a:gd name="T42" fmla="+- 0 918 859"/>
                  <a:gd name="T43" fmla="*/ 918 h 144"/>
                  <a:gd name="T44" fmla="+- 0 2226 2073"/>
                  <a:gd name="T45" fmla="*/ T44 w 153"/>
                  <a:gd name="T46" fmla="+- 0 906 859"/>
                  <a:gd name="T47" fmla="*/ 906 h 144"/>
                  <a:gd name="T48" fmla="+- 0 2223 2073"/>
                  <a:gd name="T49" fmla="*/ T48 w 153"/>
                  <a:gd name="T50" fmla="+- 0 887 859"/>
                  <a:gd name="T51" fmla="*/ 887 h 144"/>
                  <a:gd name="T52" fmla="+- 0 2210 2073"/>
                  <a:gd name="T53" fmla="*/ T52 w 153"/>
                  <a:gd name="T54" fmla="+- 0 869 859"/>
                  <a:gd name="T55" fmla="*/ 869 h 144"/>
                  <a:gd name="T56" fmla="+- 0 2192 2073"/>
                  <a:gd name="T57" fmla="*/ T56 w 153"/>
                  <a:gd name="T58" fmla="+- 0 860 859"/>
                  <a:gd name="T59" fmla="*/ 860 h 144"/>
                  <a:gd name="T60" fmla="+- 0 2189 2073"/>
                  <a:gd name="T61" fmla="*/ T60 w 153"/>
                  <a:gd name="T62" fmla="+- 0 859 859"/>
                  <a:gd name="T63" fmla="*/ 859 h 14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</a:cxnLst>
                <a:rect l="0" t="0" r="r" b="b"/>
                <a:pathLst>
                  <a:path w="153" h="144">
                    <a:moveTo>
                      <a:pt x="116" y="0"/>
                    </a:moveTo>
                    <a:lnTo>
                      <a:pt x="41" y="27"/>
                    </a:lnTo>
                    <a:lnTo>
                      <a:pt x="0" y="74"/>
                    </a:lnTo>
                    <a:lnTo>
                      <a:pt x="3" y="102"/>
                    </a:lnTo>
                    <a:lnTo>
                      <a:pt x="14" y="123"/>
                    </a:lnTo>
                    <a:lnTo>
                      <a:pt x="28" y="137"/>
                    </a:lnTo>
                    <a:lnTo>
                      <a:pt x="42" y="144"/>
                    </a:lnTo>
                    <a:lnTo>
                      <a:pt x="66" y="139"/>
                    </a:lnTo>
                    <a:lnTo>
                      <a:pt x="118" y="106"/>
                    </a:lnTo>
                    <a:lnTo>
                      <a:pt x="144" y="65"/>
                    </a:lnTo>
                    <a:lnTo>
                      <a:pt x="152" y="59"/>
                    </a:lnTo>
                    <a:lnTo>
                      <a:pt x="153" y="47"/>
                    </a:lnTo>
                    <a:lnTo>
                      <a:pt x="150" y="28"/>
                    </a:lnTo>
                    <a:lnTo>
                      <a:pt x="137" y="10"/>
                    </a:lnTo>
                    <a:lnTo>
                      <a:pt x="119" y="1"/>
                    </a:lnTo>
                    <a:lnTo>
                      <a:pt x="116" y="0"/>
                    </a:lnTo>
                  </a:path>
                </a:pathLst>
              </a:custGeom>
              <a:solidFill>
                <a:srgbClr val="FBB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e-DE"/>
              </a:p>
            </p:txBody>
          </p:sp>
        </p:grpSp>
        <p:grpSp>
          <p:nvGrpSpPr>
            <p:cNvPr id="14" name="Group 755"/>
            <p:cNvGrpSpPr>
              <a:grpSpLocks/>
            </p:cNvGrpSpPr>
            <p:nvPr/>
          </p:nvGrpSpPr>
          <p:grpSpPr bwMode="auto">
            <a:xfrm>
              <a:off x="2217" y="829"/>
              <a:ext cx="34" cy="39"/>
              <a:chOff x="2217" y="829"/>
              <a:chExt cx="34" cy="39"/>
            </a:xfrm>
          </p:grpSpPr>
          <p:sp>
            <p:nvSpPr>
              <p:cNvPr id="98" name="Freeform 756"/>
              <p:cNvSpPr>
                <a:spLocks/>
              </p:cNvSpPr>
              <p:nvPr/>
            </p:nvSpPr>
            <p:spPr bwMode="auto">
              <a:xfrm>
                <a:off x="2217" y="829"/>
                <a:ext cx="34" cy="39"/>
              </a:xfrm>
              <a:custGeom>
                <a:avLst/>
                <a:gdLst>
                  <a:gd name="T0" fmla="+- 0 2233 2217"/>
                  <a:gd name="T1" fmla="*/ T0 w 34"/>
                  <a:gd name="T2" fmla="+- 0 829 829"/>
                  <a:gd name="T3" fmla="*/ 829 h 39"/>
                  <a:gd name="T4" fmla="+- 0 2222 2217"/>
                  <a:gd name="T5" fmla="*/ T4 w 34"/>
                  <a:gd name="T6" fmla="+- 0 840 829"/>
                  <a:gd name="T7" fmla="*/ 840 h 39"/>
                  <a:gd name="T8" fmla="+- 0 2219 2217"/>
                  <a:gd name="T9" fmla="*/ T8 w 34"/>
                  <a:gd name="T10" fmla="+- 0 851 829"/>
                  <a:gd name="T11" fmla="*/ 851 h 39"/>
                  <a:gd name="T12" fmla="+- 0 2217 2217"/>
                  <a:gd name="T13" fmla="*/ T12 w 34"/>
                  <a:gd name="T14" fmla="+- 0 858 829"/>
                  <a:gd name="T15" fmla="*/ 858 h 39"/>
                  <a:gd name="T16" fmla="+- 0 2227 2217"/>
                  <a:gd name="T17" fmla="*/ T16 w 34"/>
                  <a:gd name="T18" fmla="+- 0 867 829"/>
                  <a:gd name="T19" fmla="*/ 867 h 39"/>
                  <a:gd name="T20" fmla="+- 0 2244 2217"/>
                  <a:gd name="T21" fmla="*/ T20 w 34"/>
                  <a:gd name="T22" fmla="+- 0 865 829"/>
                  <a:gd name="T23" fmla="*/ 865 h 39"/>
                  <a:gd name="T24" fmla="+- 0 2246 2217"/>
                  <a:gd name="T25" fmla="*/ T24 w 34"/>
                  <a:gd name="T26" fmla="+- 0 853 829"/>
                  <a:gd name="T27" fmla="*/ 853 h 39"/>
                  <a:gd name="T28" fmla="+- 0 2248 2217"/>
                  <a:gd name="T29" fmla="*/ T28 w 34"/>
                  <a:gd name="T30" fmla="+- 0 846 829"/>
                  <a:gd name="T31" fmla="*/ 846 h 39"/>
                  <a:gd name="T32" fmla="+- 0 2250 2217"/>
                  <a:gd name="T33" fmla="*/ T32 w 34"/>
                  <a:gd name="T34" fmla="+- 0 840 829"/>
                  <a:gd name="T35" fmla="*/ 840 h 39"/>
                  <a:gd name="T36" fmla="+- 0 2249 2217"/>
                  <a:gd name="T37" fmla="*/ T36 w 34"/>
                  <a:gd name="T38" fmla="+- 0 837 829"/>
                  <a:gd name="T39" fmla="*/ 837 h 39"/>
                  <a:gd name="T40" fmla="+- 0 2252 2217"/>
                  <a:gd name="T41" fmla="*/ T40 w 34"/>
                  <a:gd name="T42" fmla="+- 0 831 829"/>
                  <a:gd name="T43" fmla="*/ 831 h 39"/>
                  <a:gd name="T44" fmla="+- 0 2245 2217"/>
                  <a:gd name="T45" fmla="*/ T44 w 34"/>
                  <a:gd name="T46" fmla="+- 0 831 829"/>
                  <a:gd name="T47" fmla="*/ 831 h 39"/>
                  <a:gd name="T48" fmla="+- 0 2242 2217"/>
                  <a:gd name="T49" fmla="*/ T48 w 34"/>
                  <a:gd name="T50" fmla="+- 0 830 829"/>
                  <a:gd name="T51" fmla="*/ 830 h 39"/>
                  <a:gd name="T52" fmla="+- 0 2233 2217"/>
                  <a:gd name="T53" fmla="*/ T52 w 34"/>
                  <a:gd name="T54" fmla="+- 0 829 829"/>
                  <a:gd name="T55" fmla="*/ 829 h 3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</a:cxnLst>
                <a:rect l="0" t="0" r="r" b="b"/>
                <a:pathLst>
                  <a:path w="34" h="39">
                    <a:moveTo>
                      <a:pt x="16" y="0"/>
                    </a:moveTo>
                    <a:lnTo>
                      <a:pt x="5" y="11"/>
                    </a:lnTo>
                    <a:lnTo>
                      <a:pt x="2" y="22"/>
                    </a:lnTo>
                    <a:lnTo>
                      <a:pt x="0" y="29"/>
                    </a:lnTo>
                    <a:lnTo>
                      <a:pt x="10" y="38"/>
                    </a:lnTo>
                    <a:lnTo>
                      <a:pt x="27" y="36"/>
                    </a:lnTo>
                    <a:lnTo>
                      <a:pt x="29" y="24"/>
                    </a:lnTo>
                    <a:lnTo>
                      <a:pt x="31" y="17"/>
                    </a:lnTo>
                    <a:lnTo>
                      <a:pt x="33" y="11"/>
                    </a:lnTo>
                    <a:lnTo>
                      <a:pt x="32" y="8"/>
                    </a:lnTo>
                    <a:lnTo>
                      <a:pt x="35" y="2"/>
                    </a:lnTo>
                    <a:lnTo>
                      <a:pt x="28" y="2"/>
                    </a:lnTo>
                    <a:lnTo>
                      <a:pt x="25" y="1"/>
                    </a:lnTo>
                    <a:lnTo>
                      <a:pt x="16" y="0"/>
                    </a:lnTo>
                  </a:path>
                </a:pathLst>
              </a:custGeom>
              <a:solidFill>
                <a:srgbClr val="FBB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e-DE"/>
              </a:p>
            </p:txBody>
          </p:sp>
        </p:grpSp>
        <p:grpSp>
          <p:nvGrpSpPr>
            <p:cNvPr id="15" name="Group 753"/>
            <p:cNvGrpSpPr>
              <a:grpSpLocks/>
            </p:cNvGrpSpPr>
            <p:nvPr/>
          </p:nvGrpSpPr>
          <p:grpSpPr bwMode="auto">
            <a:xfrm>
              <a:off x="2308" y="918"/>
              <a:ext cx="44" cy="39"/>
              <a:chOff x="2308" y="918"/>
              <a:chExt cx="44" cy="39"/>
            </a:xfrm>
          </p:grpSpPr>
          <p:sp>
            <p:nvSpPr>
              <p:cNvPr id="97" name="Freeform 754"/>
              <p:cNvSpPr>
                <a:spLocks/>
              </p:cNvSpPr>
              <p:nvPr/>
            </p:nvSpPr>
            <p:spPr bwMode="auto">
              <a:xfrm>
                <a:off x="2308" y="918"/>
                <a:ext cx="44" cy="39"/>
              </a:xfrm>
              <a:custGeom>
                <a:avLst/>
                <a:gdLst>
                  <a:gd name="T0" fmla="+- 0 2350 2308"/>
                  <a:gd name="T1" fmla="*/ T0 w 44"/>
                  <a:gd name="T2" fmla="+- 0 918 918"/>
                  <a:gd name="T3" fmla="*/ 918 h 39"/>
                  <a:gd name="T4" fmla="+- 0 2344 2308"/>
                  <a:gd name="T5" fmla="*/ T4 w 44"/>
                  <a:gd name="T6" fmla="+- 0 918 918"/>
                  <a:gd name="T7" fmla="*/ 918 h 39"/>
                  <a:gd name="T8" fmla="+- 0 2322 2308"/>
                  <a:gd name="T9" fmla="*/ T8 w 44"/>
                  <a:gd name="T10" fmla="+- 0 923 918"/>
                  <a:gd name="T11" fmla="*/ 923 h 39"/>
                  <a:gd name="T12" fmla="+- 0 2309 2308"/>
                  <a:gd name="T13" fmla="*/ T12 w 44"/>
                  <a:gd name="T14" fmla="+- 0 938 918"/>
                  <a:gd name="T15" fmla="*/ 938 h 39"/>
                  <a:gd name="T16" fmla="+- 0 2308 2308"/>
                  <a:gd name="T17" fmla="*/ T16 w 44"/>
                  <a:gd name="T18" fmla="+- 0 943 918"/>
                  <a:gd name="T19" fmla="*/ 943 h 39"/>
                  <a:gd name="T20" fmla="+- 0 2314 2308"/>
                  <a:gd name="T21" fmla="*/ T20 w 44"/>
                  <a:gd name="T22" fmla="+- 0 947 918"/>
                  <a:gd name="T23" fmla="*/ 947 h 39"/>
                  <a:gd name="T24" fmla="+- 0 2317 2308"/>
                  <a:gd name="T25" fmla="*/ T24 w 44"/>
                  <a:gd name="T26" fmla="+- 0 950 918"/>
                  <a:gd name="T27" fmla="*/ 950 h 39"/>
                  <a:gd name="T28" fmla="+- 0 2321 2308"/>
                  <a:gd name="T29" fmla="*/ T28 w 44"/>
                  <a:gd name="T30" fmla="+- 0 955 918"/>
                  <a:gd name="T31" fmla="*/ 955 h 39"/>
                  <a:gd name="T32" fmla="+- 0 2324 2308"/>
                  <a:gd name="T33" fmla="*/ T32 w 44"/>
                  <a:gd name="T34" fmla="+- 0 957 918"/>
                  <a:gd name="T35" fmla="*/ 957 h 39"/>
                  <a:gd name="T36" fmla="+- 0 2327 2308"/>
                  <a:gd name="T37" fmla="*/ T36 w 44"/>
                  <a:gd name="T38" fmla="+- 0 956 918"/>
                  <a:gd name="T39" fmla="*/ 956 h 39"/>
                  <a:gd name="T40" fmla="+- 0 2352 2308"/>
                  <a:gd name="T41" fmla="*/ T40 w 44"/>
                  <a:gd name="T42" fmla="+- 0 922 918"/>
                  <a:gd name="T43" fmla="*/ 922 h 39"/>
                  <a:gd name="T44" fmla="+- 0 2350 2308"/>
                  <a:gd name="T45" fmla="*/ T44 w 44"/>
                  <a:gd name="T46" fmla="+- 0 918 918"/>
                  <a:gd name="T47" fmla="*/ 918 h 3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</a:cxnLst>
                <a:rect l="0" t="0" r="r" b="b"/>
                <a:pathLst>
                  <a:path w="44" h="39">
                    <a:moveTo>
                      <a:pt x="42" y="0"/>
                    </a:moveTo>
                    <a:lnTo>
                      <a:pt x="36" y="0"/>
                    </a:lnTo>
                    <a:lnTo>
                      <a:pt x="14" y="5"/>
                    </a:lnTo>
                    <a:lnTo>
                      <a:pt x="1" y="20"/>
                    </a:lnTo>
                    <a:lnTo>
                      <a:pt x="0" y="25"/>
                    </a:lnTo>
                    <a:lnTo>
                      <a:pt x="6" y="29"/>
                    </a:lnTo>
                    <a:lnTo>
                      <a:pt x="9" y="32"/>
                    </a:lnTo>
                    <a:lnTo>
                      <a:pt x="13" y="37"/>
                    </a:lnTo>
                    <a:lnTo>
                      <a:pt x="16" y="39"/>
                    </a:lnTo>
                    <a:lnTo>
                      <a:pt x="19" y="38"/>
                    </a:lnTo>
                    <a:lnTo>
                      <a:pt x="44" y="4"/>
                    </a:lnTo>
                    <a:lnTo>
                      <a:pt x="42" y="0"/>
                    </a:lnTo>
                  </a:path>
                </a:pathLst>
              </a:custGeom>
              <a:solidFill>
                <a:srgbClr val="FBB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e-DE"/>
              </a:p>
            </p:txBody>
          </p:sp>
        </p:grpSp>
        <p:grpSp>
          <p:nvGrpSpPr>
            <p:cNvPr id="16" name="Group 751"/>
            <p:cNvGrpSpPr>
              <a:grpSpLocks/>
            </p:cNvGrpSpPr>
            <p:nvPr/>
          </p:nvGrpSpPr>
          <p:grpSpPr bwMode="auto">
            <a:xfrm>
              <a:off x="2287" y="1070"/>
              <a:ext cx="40" cy="38"/>
              <a:chOff x="2287" y="1070"/>
              <a:chExt cx="40" cy="38"/>
            </a:xfrm>
          </p:grpSpPr>
          <p:sp>
            <p:nvSpPr>
              <p:cNvPr id="96" name="Freeform 752"/>
              <p:cNvSpPr>
                <a:spLocks/>
              </p:cNvSpPr>
              <p:nvPr/>
            </p:nvSpPr>
            <p:spPr bwMode="auto">
              <a:xfrm>
                <a:off x="2287" y="1070"/>
                <a:ext cx="40" cy="38"/>
              </a:xfrm>
              <a:custGeom>
                <a:avLst/>
                <a:gdLst>
                  <a:gd name="T0" fmla="+- 0 2324 2287"/>
                  <a:gd name="T1" fmla="*/ T0 w 40"/>
                  <a:gd name="T2" fmla="+- 0 1070 1070"/>
                  <a:gd name="T3" fmla="*/ 1070 h 38"/>
                  <a:gd name="T4" fmla="+- 0 2321 2287"/>
                  <a:gd name="T5" fmla="*/ T4 w 40"/>
                  <a:gd name="T6" fmla="+- 0 1070 1070"/>
                  <a:gd name="T7" fmla="*/ 1070 h 38"/>
                  <a:gd name="T8" fmla="+- 0 2320 2287"/>
                  <a:gd name="T9" fmla="*/ T8 w 40"/>
                  <a:gd name="T10" fmla="+- 0 1070 1070"/>
                  <a:gd name="T11" fmla="*/ 1070 h 38"/>
                  <a:gd name="T12" fmla="+- 0 2306 2287"/>
                  <a:gd name="T13" fmla="*/ T12 w 40"/>
                  <a:gd name="T14" fmla="+- 0 1072 1070"/>
                  <a:gd name="T15" fmla="*/ 1072 h 38"/>
                  <a:gd name="T16" fmla="+- 0 2288 2287"/>
                  <a:gd name="T17" fmla="*/ T16 w 40"/>
                  <a:gd name="T18" fmla="+- 0 1077 1070"/>
                  <a:gd name="T19" fmla="*/ 1077 h 38"/>
                  <a:gd name="T20" fmla="+- 0 2287 2287"/>
                  <a:gd name="T21" fmla="*/ T20 w 40"/>
                  <a:gd name="T22" fmla="+- 0 1093 1070"/>
                  <a:gd name="T23" fmla="*/ 1093 h 38"/>
                  <a:gd name="T24" fmla="+- 0 2287 2287"/>
                  <a:gd name="T25" fmla="*/ T24 w 40"/>
                  <a:gd name="T26" fmla="+- 0 1101 1070"/>
                  <a:gd name="T27" fmla="*/ 1101 h 38"/>
                  <a:gd name="T28" fmla="+- 0 2299 2287"/>
                  <a:gd name="T29" fmla="*/ T28 w 40"/>
                  <a:gd name="T30" fmla="+- 0 1108 1070"/>
                  <a:gd name="T31" fmla="*/ 1108 h 38"/>
                  <a:gd name="T32" fmla="+- 0 2304 2287"/>
                  <a:gd name="T33" fmla="*/ T32 w 40"/>
                  <a:gd name="T34" fmla="+- 0 1106 1070"/>
                  <a:gd name="T35" fmla="*/ 1106 h 38"/>
                  <a:gd name="T36" fmla="+- 0 2318 2287"/>
                  <a:gd name="T37" fmla="*/ T36 w 40"/>
                  <a:gd name="T38" fmla="+- 0 1101 1070"/>
                  <a:gd name="T39" fmla="*/ 1101 h 38"/>
                  <a:gd name="T40" fmla="+- 0 2320 2287"/>
                  <a:gd name="T41" fmla="*/ T40 w 40"/>
                  <a:gd name="T42" fmla="+- 0 1091 1070"/>
                  <a:gd name="T43" fmla="*/ 1091 h 38"/>
                  <a:gd name="T44" fmla="+- 0 2324 2287"/>
                  <a:gd name="T45" fmla="*/ T44 w 40"/>
                  <a:gd name="T46" fmla="+- 0 1079 1070"/>
                  <a:gd name="T47" fmla="*/ 1079 h 38"/>
                  <a:gd name="T48" fmla="+- 0 2324 2287"/>
                  <a:gd name="T49" fmla="*/ T48 w 40"/>
                  <a:gd name="T50" fmla="+- 0 1076 1070"/>
                  <a:gd name="T51" fmla="*/ 1076 h 38"/>
                  <a:gd name="T52" fmla="+- 0 2327 2287"/>
                  <a:gd name="T53" fmla="*/ T52 w 40"/>
                  <a:gd name="T54" fmla="+- 0 1073 1070"/>
                  <a:gd name="T55" fmla="*/ 1073 h 38"/>
                  <a:gd name="T56" fmla="+- 0 2325 2287"/>
                  <a:gd name="T57" fmla="*/ T56 w 40"/>
                  <a:gd name="T58" fmla="+- 0 1071 1070"/>
                  <a:gd name="T59" fmla="*/ 1071 h 38"/>
                  <a:gd name="T60" fmla="+- 0 2324 2287"/>
                  <a:gd name="T61" fmla="*/ T60 w 40"/>
                  <a:gd name="T62" fmla="+- 0 1070 1070"/>
                  <a:gd name="T63" fmla="*/ 1070 h 3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</a:cxnLst>
                <a:rect l="0" t="0" r="r" b="b"/>
                <a:pathLst>
                  <a:path w="40" h="38">
                    <a:moveTo>
                      <a:pt x="37" y="0"/>
                    </a:moveTo>
                    <a:lnTo>
                      <a:pt x="34" y="0"/>
                    </a:lnTo>
                    <a:lnTo>
                      <a:pt x="33" y="0"/>
                    </a:lnTo>
                    <a:lnTo>
                      <a:pt x="19" y="2"/>
                    </a:lnTo>
                    <a:lnTo>
                      <a:pt x="1" y="7"/>
                    </a:lnTo>
                    <a:lnTo>
                      <a:pt x="0" y="23"/>
                    </a:lnTo>
                    <a:lnTo>
                      <a:pt x="0" y="31"/>
                    </a:lnTo>
                    <a:lnTo>
                      <a:pt x="12" y="38"/>
                    </a:lnTo>
                    <a:lnTo>
                      <a:pt x="17" y="36"/>
                    </a:lnTo>
                    <a:lnTo>
                      <a:pt x="31" y="31"/>
                    </a:lnTo>
                    <a:lnTo>
                      <a:pt x="33" y="21"/>
                    </a:lnTo>
                    <a:lnTo>
                      <a:pt x="37" y="9"/>
                    </a:lnTo>
                    <a:lnTo>
                      <a:pt x="37" y="6"/>
                    </a:lnTo>
                    <a:lnTo>
                      <a:pt x="40" y="3"/>
                    </a:lnTo>
                    <a:lnTo>
                      <a:pt x="38" y="1"/>
                    </a:lnTo>
                    <a:lnTo>
                      <a:pt x="37" y="0"/>
                    </a:lnTo>
                  </a:path>
                </a:pathLst>
              </a:custGeom>
              <a:solidFill>
                <a:srgbClr val="FBB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e-DE"/>
              </a:p>
            </p:txBody>
          </p:sp>
        </p:grpSp>
        <p:grpSp>
          <p:nvGrpSpPr>
            <p:cNvPr id="17" name="Group 749"/>
            <p:cNvGrpSpPr>
              <a:grpSpLocks/>
            </p:cNvGrpSpPr>
            <p:nvPr/>
          </p:nvGrpSpPr>
          <p:grpSpPr bwMode="auto">
            <a:xfrm>
              <a:off x="2174" y="949"/>
              <a:ext cx="147" cy="133"/>
              <a:chOff x="2174" y="949"/>
              <a:chExt cx="147" cy="133"/>
            </a:xfrm>
          </p:grpSpPr>
          <p:sp>
            <p:nvSpPr>
              <p:cNvPr id="95" name="Freeform 750"/>
              <p:cNvSpPr>
                <a:spLocks/>
              </p:cNvSpPr>
              <p:nvPr/>
            </p:nvSpPr>
            <p:spPr bwMode="auto">
              <a:xfrm>
                <a:off x="2174" y="949"/>
                <a:ext cx="147" cy="133"/>
              </a:xfrm>
              <a:custGeom>
                <a:avLst/>
                <a:gdLst>
                  <a:gd name="T0" fmla="+- 0 2285 2174"/>
                  <a:gd name="T1" fmla="*/ T0 w 147"/>
                  <a:gd name="T2" fmla="+- 0 949 949"/>
                  <a:gd name="T3" fmla="*/ 949 h 133"/>
                  <a:gd name="T4" fmla="+- 0 2218 2174"/>
                  <a:gd name="T5" fmla="*/ T4 w 147"/>
                  <a:gd name="T6" fmla="+- 0 979 949"/>
                  <a:gd name="T7" fmla="*/ 979 h 133"/>
                  <a:gd name="T8" fmla="+- 0 2174 2174"/>
                  <a:gd name="T9" fmla="*/ T8 w 147"/>
                  <a:gd name="T10" fmla="+- 0 1031 949"/>
                  <a:gd name="T11" fmla="*/ 1031 h 133"/>
                  <a:gd name="T12" fmla="+- 0 2182 2174"/>
                  <a:gd name="T13" fmla="*/ T12 w 147"/>
                  <a:gd name="T14" fmla="+- 0 1063 949"/>
                  <a:gd name="T15" fmla="*/ 1063 h 133"/>
                  <a:gd name="T16" fmla="+- 0 2199 2174"/>
                  <a:gd name="T17" fmla="*/ T16 w 147"/>
                  <a:gd name="T18" fmla="+- 0 1078 949"/>
                  <a:gd name="T19" fmla="*/ 1078 h 133"/>
                  <a:gd name="T20" fmla="+- 0 2215 2174"/>
                  <a:gd name="T21" fmla="*/ T20 w 147"/>
                  <a:gd name="T22" fmla="+- 0 1082 949"/>
                  <a:gd name="T23" fmla="*/ 1082 h 133"/>
                  <a:gd name="T24" fmla="+- 0 2237 2174"/>
                  <a:gd name="T25" fmla="*/ T24 w 147"/>
                  <a:gd name="T26" fmla="+- 0 1076 949"/>
                  <a:gd name="T27" fmla="*/ 1076 h 133"/>
                  <a:gd name="T28" fmla="+- 0 2301 2174"/>
                  <a:gd name="T29" fmla="*/ T28 w 147"/>
                  <a:gd name="T30" fmla="+- 0 1031 949"/>
                  <a:gd name="T31" fmla="*/ 1031 h 133"/>
                  <a:gd name="T32" fmla="+- 0 2321 2174"/>
                  <a:gd name="T33" fmla="*/ T32 w 147"/>
                  <a:gd name="T34" fmla="+- 0 986 949"/>
                  <a:gd name="T35" fmla="*/ 986 h 133"/>
                  <a:gd name="T36" fmla="+- 0 2319 2174"/>
                  <a:gd name="T37" fmla="*/ T36 w 147"/>
                  <a:gd name="T38" fmla="+- 0 974 949"/>
                  <a:gd name="T39" fmla="*/ 974 h 133"/>
                  <a:gd name="T40" fmla="+- 0 2317 2174"/>
                  <a:gd name="T41" fmla="*/ T40 w 147"/>
                  <a:gd name="T42" fmla="+- 0 969 949"/>
                  <a:gd name="T43" fmla="*/ 969 h 133"/>
                  <a:gd name="T44" fmla="+- 0 2312 2174"/>
                  <a:gd name="T45" fmla="*/ T44 w 147"/>
                  <a:gd name="T46" fmla="+- 0 960 949"/>
                  <a:gd name="T47" fmla="*/ 960 h 133"/>
                  <a:gd name="T48" fmla="+- 0 2301 2174"/>
                  <a:gd name="T49" fmla="*/ T48 w 147"/>
                  <a:gd name="T50" fmla="+- 0 950 949"/>
                  <a:gd name="T51" fmla="*/ 950 h 133"/>
                  <a:gd name="T52" fmla="+- 0 2285 2174"/>
                  <a:gd name="T53" fmla="*/ T52 w 147"/>
                  <a:gd name="T54" fmla="+- 0 949 949"/>
                  <a:gd name="T55" fmla="*/ 949 h 13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</a:cxnLst>
                <a:rect l="0" t="0" r="r" b="b"/>
                <a:pathLst>
                  <a:path w="147" h="133">
                    <a:moveTo>
                      <a:pt x="111" y="0"/>
                    </a:moveTo>
                    <a:lnTo>
                      <a:pt x="44" y="30"/>
                    </a:lnTo>
                    <a:lnTo>
                      <a:pt x="0" y="82"/>
                    </a:lnTo>
                    <a:lnTo>
                      <a:pt x="8" y="114"/>
                    </a:lnTo>
                    <a:lnTo>
                      <a:pt x="25" y="129"/>
                    </a:lnTo>
                    <a:lnTo>
                      <a:pt x="41" y="133"/>
                    </a:lnTo>
                    <a:lnTo>
                      <a:pt x="63" y="127"/>
                    </a:lnTo>
                    <a:lnTo>
                      <a:pt x="127" y="82"/>
                    </a:lnTo>
                    <a:lnTo>
                      <a:pt x="147" y="37"/>
                    </a:lnTo>
                    <a:lnTo>
                      <a:pt x="145" y="25"/>
                    </a:lnTo>
                    <a:lnTo>
                      <a:pt x="143" y="20"/>
                    </a:lnTo>
                    <a:lnTo>
                      <a:pt x="138" y="11"/>
                    </a:lnTo>
                    <a:lnTo>
                      <a:pt x="127" y="1"/>
                    </a:lnTo>
                    <a:lnTo>
                      <a:pt x="111" y="0"/>
                    </a:lnTo>
                  </a:path>
                </a:pathLst>
              </a:custGeom>
              <a:solidFill>
                <a:srgbClr val="FBB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e-DE"/>
              </a:p>
            </p:txBody>
          </p:sp>
        </p:grpSp>
        <p:grpSp>
          <p:nvGrpSpPr>
            <p:cNvPr id="18" name="Group 747"/>
            <p:cNvGrpSpPr>
              <a:grpSpLocks/>
            </p:cNvGrpSpPr>
            <p:nvPr/>
          </p:nvGrpSpPr>
          <p:grpSpPr bwMode="auto">
            <a:xfrm>
              <a:off x="2174" y="1098"/>
              <a:ext cx="126" cy="138"/>
              <a:chOff x="2174" y="1098"/>
              <a:chExt cx="126" cy="138"/>
            </a:xfrm>
          </p:grpSpPr>
          <p:sp>
            <p:nvSpPr>
              <p:cNvPr id="94" name="Freeform 748"/>
              <p:cNvSpPr>
                <a:spLocks/>
              </p:cNvSpPr>
              <p:nvPr/>
            </p:nvSpPr>
            <p:spPr bwMode="auto">
              <a:xfrm>
                <a:off x="2174" y="1098"/>
                <a:ext cx="126" cy="138"/>
              </a:xfrm>
              <a:custGeom>
                <a:avLst/>
                <a:gdLst>
                  <a:gd name="T0" fmla="+- 0 2270 2174"/>
                  <a:gd name="T1" fmla="*/ T0 w 126"/>
                  <a:gd name="T2" fmla="+- 0 1098 1098"/>
                  <a:gd name="T3" fmla="*/ 1098 h 138"/>
                  <a:gd name="T4" fmla="+- 0 2198 2174"/>
                  <a:gd name="T5" fmla="*/ T4 w 126"/>
                  <a:gd name="T6" fmla="+- 0 1131 1098"/>
                  <a:gd name="T7" fmla="*/ 1131 h 138"/>
                  <a:gd name="T8" fmla="+- 0 2174 2174"/>
                  <a:gd name="T9" fmla="*/ T8 w 126"/>
                  <a:gd name="T10" fmla="+- 0 1186 1098"/>
                  <a:gd name="T11" fmla="*/ 1186 h 138"/>
                  <a:gd name="T12" fmla="+- 0 2175 2174"/>
                  <a:gd name="T13" fmla="*/ T12 w 126"/>
                  <a:gd name="T14" fmla="+- 0 1213 1098"/>
                  <a:gd name="T15" fmla="*/ 1213 h 138"/>
                  <a:gd name="T16" fmla="+- 0 2182 2174"/>
                  <a:gd name="T17" fmla="*/ T16 w 126"/>
                  <a:gd name="T18" fmla="+- 0 1225 1098"/>
                  <a:gd name="T19" fmla="*/ 1225 h 138"/>
                  <a:gd name="T20" fmla="+- 0 2189 2174"/>
                  <a:gd name="T21" fmla="*/ T20 w 126"/>
                  <a:gd name="T22" fmla="+- 0 1232 1098"/>
                  <a:gd name="T23" fmla="*/ 1232 h 138"/>
                  <a:gd name="T24" fmla="+- 0 2197 2174"/>
                  <a:gd name="T25" fmla="*/ T24 w 126"/>
                  <a:gd name="T26" fmla="+- 0 1236 1098"/>
                  <a:gd name="T27" fmla="*/ 1236 h 138"/>
                  <a:gd name="T28" fmla="+- 0 2206 2174"/>
                  <a:gd name="T29" fmla="*/ T28 w 126"/>
                  <a:gd name="T30" fmla="+- 0 1235 1098"/>
                  <a:gd name="T31" fmla="*/ 1235 h 138"/>
                  <a:gd name="T32" fmla="+- 0 2275 2174"/>
                  <a:gd name="T33" fmla="*/ T32 w 126"/>
                  <a:gd name="T34" fmla="+- 0 1196 1098"/>
                  <a:gd name="T35" fmla="*/ 1196 h 138"/>
                  <a:gd name="T36" fmla="+- 0 2300 2174"/>
                  <a:gd name="T37" fmla="*/ T36 w 126"/>
                  <a:gd name="T38" fmla="+- 0 1141 1098"/>
                  <a:gd name="T39" fmla="*/ 1141 h 138"/>
                  <a:gd name="T40" fmla="+- 0 2297 2174"/>
                  <a:gd name="T41" fmla="*/ T40 w 126"/>
                  <a:gd name="T42" fmla="+- 0 1119 1098"/>
                  <a:gd name="T43" fmla="*/ 1119 h 138"/>
                  <a:gd name="T44" fmla="+- 0 2286 2174"/>
                  <a:gd name="T45" fmla="*/ T44 w 126"/>
                  <a:gd name="T46" fmla="+- 0 1102 1098"/>
                  <a:gd name="T47" fmla="*/ 1102 h 138"/>
                  <a:gd name="T48" fmla="+- 0 2270 2174"/>
                  <a:gd name="T49" fmla="*/ T48 w 126"/>
                  <a:gd name="T50" fmla="+- 0 1098 1098"/>
                  <a:gd name="T51" fmla="*/ 1098 h 13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</a:cxnLst>
                <a:rect l="0" t="0" r="r" b="b"/>
                <a:pathLst>
                  <a:path w="126" h="138">
                    <a:moveTo>
                      <a:pt x="96" y="0"/>
                    </a:moveTo>
                    <a:lnTo>
                      <a:pt x="24" y="33"/>
                    </a:lnTo>
                    <a:lnTo>
                      <a:pt x="0" y="88"/>
                    </a:lnTo>
                    <a:lnTo>
                      <a:pt x="1" y="115"/>
                    </a:lnTo>
                    <a:lnTo>
                      <a:pt x="8" y="127"/>
                    </a:lnTo>
                    <a:lnTo>
                      <a:pt x="15" y="134"/>
                    </a:lnTo>
                    <a:lnTo>
                      <a:pt x="23" y="138"/>
                    </a:lnTo>
                    <a:lnTo>
                      <a:pt x="32" y="137"/>
                    </a:lnTo>
                    <a:lnTo>
                      <a:pt x="101" y="98"/>
                    </a:lnTo>
                    <a:lnTo>
                      <a:pt x="126" y="43"/>
                    </a:lnTo>
                    <a:lnTo>
                      <a:pt x="123" y="21"/>
                    </a:lnTo>
                    <a:lnTo>
                      <a:pt x="112" y="4"/>
                    </a:lnTo>
                    <a:lnTo>
                      <a:pt x="96" y="0"/>
                    </a:lnTo>
                  </a:path>
                </a:pathLst>
              </a:custGeom>
              <a:solidFill>
                <a:srgbClr val="FBB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e-DE"/>
              </a:p>
            </p:txBody>
          </p:sp>
        </p:grpSp>
        <p:grpSp>
          <p:nvGrpSpPr>
            <p:cNvPr id="19" name="Group 742"/>
            <p:cNvGrpSpPr>
              <a:grpSpLocks/>
            </p:cNvGrpSpPr>
            <p:nvPr/>
          </p:nvGrpSpPr>
          <p:grpSpPr bwMode="auto">
            <a:xfrm>
              <a:off x="1073" y="991"/>
              <a:ext cx="201" cy="227"/>
              <a:chOff x="1073" y="991"/>
              <a:chExt cx="201" cy="227"/>
            </a:xfrm>
          </p:grpSpPr>
          <p:sp>
            <p:nvSpPr>
              <p:cNvPr id="90" name="Freeform 746"/>
              <p:cNvSpPr>
                <a:spLocks/>
              </p:cNvSpPr>
              <p:nvPr/>
            </p:nvSpPr>
            <p:spPr bwMode="auto">
              <a:xfrm>
                <a:off x="1073" y="991"/>
                <a:ext cx="201" cy="227"/>
              </a:xfrm>
              <a:custGeom>
                <a:avLst/>
                <a:gdLst>
                  <a:gd name="T0" fmla="+- 0 1257 1073"/>
                  <a:gd name="T1" fmla="*/ T0 w 201"/>
                  <a:gd name="T2" fmla="+- 0 1041 991"/>
                  <a:gd name="T3" fmla="*/ 1041 h 227"/>
                  <a:gd name="T4" fmla="+- 0 1158 1073"/>
                  <a:gd name="T5" fmla="*/ T4 w 201"/>
                  <a:gd name="T6" fmla="+- 0 1041 991"/>
                  <a:gd name="T7" fmla="*/ 1041 h 227"/>
                  <a:gd name="T8" fmla="+- 0 1190 1073"/>
                  <a:gd name="T9" fmla="*/ T8 w 201"/>
                  <a:gd name="T10" fmla="+- 0 1048 991"/>
                  <a:gd name="T11" fmla="*/ 1048 h 227"/>
                  <a:gd name="T12" fmla="+- 0 1197 1073"/>
                  <a:gd name="T13" fmla="*/ T12 w 201"/>
                  <a:gd name="T14" fmla="+- 0 1059 991"/>
                  <a:gd name="T15" fmla="*/ 1059 h 227"/>
                  <a:gd name="T16" fmla="+- 0 1123 1073"/>
                  <a:gd name="T17" fmla="*/ T16 w 201"/>
                  <a:gd name="T18" fmla="+- 0 1061 991"/>
                  <a:gd name="T19" fmla="*/ 1061 h 227"/>
                  <a:gd name="T20" fmla="+- 0 1075 1073"/>
                  <a:gd name="T21" fmla="*/ T20 w 201"/>
                  <a:gd name="T22" fmla="+- 0 1102 991"/>
                  <a:gd name="T23" fmla="*/ 1102 h 227"/>
                  <a:gd name="T24" fmla="+- 0 1073 1073"/>
                  <a:gd name="T25" fmla="*/ T24 w 201"/>
                  <a:gd name="T26" fmla="+- 0 1127 991"/>
                  <a:gd name="T27" fmla="*/ 1127 h 227"/>
                  <a:gd name="T28" fmla="+- 0 1075 1073"/>
                  <a:gd name="T29" fmla="*/ T28 w 201"/>
                  <a:gd name="T30" fmla="+- 0 1158 991"/>
                  <a:gd name="T31" fmla="*/ 1158 h 227"/>
                  <a:gd name="T32" fmla="+- 0 1112 1073"/>
                  <a:gd name="T33" fmla="*/ T32 w 201"/>
                  <a:gd name="T34" fmla="+- 0 1210 991"/>
                  <a:gd name="T35" fmla="*/ 1210 h 227"/>
                  <a:gd name="T36" fmla="+- 0 1144 1073"/>
                  <a:gd name="T37" fmla="*/ T36 w 201"/>
                  <a:gd name="T38" fmla="+- 0 1218 991"/>
                  <a:gd name="T39" fmla="*/ 1218 h 227"/>
                  <a:gd name="T40" fmla="+- 0 1175 1073"/>
                  <a:gd name="T41" fmla="*/ T40 w 201"/>
                  <a:gd name="T42" fmla="+- 0 1212 991"/>
                  <a:gd name="T43" fmla="*/ 1212 h 227"/>
                  <a:gd name="T44" fmla="+- 0 1194 1073"/>
                  <a:gd name="T45" fmla="*/ T44 w 201"/>
                  <a:gd name="T46" fmla="+- 0 1202 991"/>
                  <a:gd name="T47" fmla="*/ 1202 h 227"/>
                  <a:gd name="T48" fmla="+- 0 1260 1073"/>
                  <a:gd name="T49" fmla="*/ T48 w 201"/>
                  <a:gd name="T50" fmla="+- 0 1202 991"/>
                  <a:gd name="T51" fmla="*/ 1202 h 227"/>
                  <a:gd name="T52" fmla="+- 0 1260 1073"/>
                  <a:gd name="T53" fmla="*/ T52 w 201"/>
                  <a:gd name="T54" fmla="+- 0 1165 991"/>
                  <a:gd name="T55" fmla="*/ 1165 h 227"/>
                  <a:gd name="T56" fmla="+- 0 1178 1073"/>
                  <a:gd name="T57" fmla="*/ T56 w 201"/>
                  <a:gd name="T58" fmla="+- 0 1165 991"/>
                  <a:gd name="T59" fmla="*/ 1165 h 227"/>
                  <a:gd name="T60" fmla="+- 0 1150 1073"/>
                  <a:gd name="T61" fmla="*/ T60 w 201"/>
                  <a:gd name="T62" fmla="+- 0 1164 991"/>
                  <a:gd name="T63" fmla="*/ 1164 h 227"/>
                  <a:gd name="T64" fmla="+- 0 1138 1073"/>
                  <a:gd name="T65" fmla="*/ T64 w 201"/>
                  <a:gd name="T66" fmla="+- 0 1153 991"/>
                  <a:gd name="T67" fmla="*/ 1153 h 227"/>
                  <a:gd name="T68" fmla="+- 0 1147 1073"/>
                  <a:gd name="T69" fmla="*/ T68 w 201"/>
                  <a:gd name="T70" fmla="+- 0 1127 991"/>
                  <a:gd name="T71" fmla="*/ 1127 h 227"/>
                  <a:gd name="T72" fmla="+- 0 1169 1073"/>
                  <a:gd name="T73" fmla="*/ T72 w 201"/>
                  <a:gd name="T74" fmla="+- 0 1112 991"/>
                  <a:gd name="T75" fmla="*/ 1112 h 227"/>
                  <a:gd name="T76" fmla="+- 0 1190 1073"/>
                  <a:gd name="T77" fmla="*/ T76 w 201"/>
                  <a:gd name="T78" fmla="+- 0 1105 991"/>
                  <a:gd name="T79" fmla="*/ 1105 h 227"/>
                  <a:gd name="T80" fmla="+- 0 1260 1073"/>
                  <a:gd name="T81" fmla="*/ T80 w 201"/>
                  <a:gd name="T82" fmla="+- 0 1105 991"/>
                  <a:gd name="T83" fmla="*/ 1105 h 227"/>
                  <a:gd name="T84" fmla="+- 0 1260 1073"/>
                  <a:gd name="T85" fmla="*/ T84 w 201"/>
                  <a:gd name="T86" fmla="+- 0 1054 991"/>
                  <a:gd name="T87" fmla="*/ 1054 h 227"/>
                  <a:gd name="T88" fmla="+- 0 1257 1073"/>
                  <a:gd name="T89" fmla="*/ T88 w 201"/>
                  <a:gd name="T90" fmla="+- 0 1041 991"/>
                  <a:gd name="T91" fmla="*/ 1041 h 22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</a:cxnLst>
                <a:rect l="0" t="0" r="r" b="b"/>
                <a:pathLst>
                  <a:path w="201" h="227">
                    <a:moveTo>
                      <a:pt x="184" y="50"/>
                    </a:moveTo>
                    <a:lnTo>
                      <a:pt x="85" y="50"/>
                    </a:lnTo>
                    <a:lnTo>
                      <a:pt x="117" y="57"/>
                    </a:lnTo>
                    <a:lnTo>
                      <a:pt x="124" y="68"/>
                    </a:lnTo>
                    <a:lnTo>
                      <a:pt x="50" y="70"/>
                    </a:lnTo>
                    <a:lnTo>
                      <a:pt x="2" y="111"/>
                    </a:lnTo>
                    <a:lnTo>
                      <a:pt x="0" y="136"/>
                    </a:lnTo>
                    <a:lnTo>
                      <a:pt x="2" y="167"/>
                    </a:lnTo>
                    <a:lnTo>
                      <a:pt x="39" y="219"/>
                    </a:lnTo>
                    <a:lnTo>
                      <a:pt x="71" y="227"/>
                    </a:lnTo>
                    <a:lnTo>
                      <a:pt x="102" y="221"/>
                    </a:lnTo>
                    <a:lnTo>
                      <a:pt x="121" y="211"/>
                    </a:lnTo>
                    <a:lnTo>
                      <a:pt x="187" y="211"/>
                    </a:lnTo>
                    <a:lnTo>
                      <a:pt x="187" y="174"/>
                    </a:lnTo>
                    <a:lnTo>
                      <a:pt x="105" y="174"/>
                    </a:lnTo>
                    <a:lnTo>
                      <a:pt x="77" y="173"/>
                    </a:lnTo>
                    <a:lnTo>
                      <a:pt x="65" y="162"/>
                    </a:lnTo>
                    <a:lnTo>
                      <a:pt x="74" y="136"/>
                    </a:lnTo>
                    <a:lnTo>
                      <a:pt x="96" y="121"/>
                    </a:lnTo>
                    <a:lnTo>
                      <a:pt x="117" y="114"/>
                    </a:lnTo>
                    <a:lnTo>
                      <a:pt x="187" y="114"/>
                    </a:lnTo>
                    <a:lnTo>
                      <a:pt x="187" y="63"/>
                    </a:lnTo>
                    <a:lnTo>
                      <a:pt x="184" y="50"/>
                    </a:lnTo>
                  </a:path>
                </a:pathLst>
              </a:custGeom>
              <a:solidFill>
                <a:srgbClr val="FBB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e-DE"/>
              </a:p>
            </p:txBody>
          </p:sp>
          <p:sp>
            <p:nvSpPr>
              <p:cNvPr id="91" name="Freeform 745"/>
              <p:cNvSpPr>
                <a:spLocks/>
              </p:cNvSpPr>
              <p:nvPr/>
            </p:nvSpPr>
            <p:spPr bwMode="auto">
              <a:xfrm>
                <a:off x="1073" y="991"/>
                <a:ext cx="201" cy="227"/>
              </a:xfrm>
              <a:custGeom>
                <a:avLst/>
                <a:gdLst>
                  <a:gd name="T0" fmla="+- 0 1260 1073"/>
                  <a:gd name="T1" fmla="*/ T0 w 201"/>
                  <a:gd name="T2" fmla="+- 0 1202 991"/>
                  <a:gd name="T3" fmla="*/ 1202 h 227"/>
                  <a:gd name="T4" fmla="+- 0 1194 1073"/>
                  <a:gd name="T5" fmla="*/ T4 w 201"/>
                  <a:gd name="T6" fmla="+- 0 1202 991"/>
                  <a:gd name="T7" fmla="*/ 1202 h 227"/>
                  <a:gd name="T8" fmla="+- 0 1199 1073"/>
                  <a:gd name="T9" fmla="*/ T8 w 201"/>
                  <a:gd name="T10" fmla="+- 0 1210 991"/>
                  <a:gd name="T11" fmla="*/ 1210 h 227"/>
                  <a:gd name="T12" fmla="+- 0 1274 1073"/>
                  <a:gd name="T13" fmla="*/ T12 w 201"/>
                  <a:gd name="T14" fmla="+- 0 1210 991"/>
                  <a:gd name="T15" fmla="*/ 1210 h 227"/>
                  <a:gd name="T16" fmla="+- 0 1260 1073"/>
                  <a:gd name="T17" fmla="*/ T16 w 201"/>
                  <a:gd name="T18" fmla="+- 0 1206 991"/>
                  <a:gd name="T19" fmla="*/ 1206 h 227"/>
                  <a:gd name="T20" fmla="+- 0 1260 1073"/>
                  <a:gd name="T21" fmla="*/ T20 w 201"/>
                  <a:gd name="T22" fmla="+- 0 1202 991"/>
                  <a:gd name="T23" fmla="*/ 1202 h 22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</a:cxnLst>
                <a:rect l="0" t="0" r="r" b="b"/>
                <a:pathLst>
                  <a:path w="201" h="227">
                    <a:moveTo>
                      <a:pt x="187" y="211"/>
                    </a:moveTo>
                    <a:lnTo>
                      <a:pt x="121" y="211"/>
                    </a:lnTo>
                    <a:lnTo>
                      <a:pt x="126" y="219"/>
                    </a:lnTo>
                    <a:lnTo>
                      <a:pt x="201" y="219"/>
                    </a:lnTo>
                    <a:lnTo>
                      <a:pt x="187" y="215"/>
                    </a:lnTo>
                    <a:lnTo>
                      <a:pt x="187" y="211"/>
                    </a:lnTo>
                  </a:path>
                </a:pathLst>
              </a:custGeom>
              <a:solidFill>
                <a:srgbClr val="FBB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e-DE"/>
              </a:p>
            </p:txBody>
          </p:sp>
          <p:sp>
            <p:nvSpPr>
              <p:cNvPr id="92" name="Freeform 744"/>
              <p:cNvSpPr>
                <a:spLocks/>
              </p:cNvSpPr>
              <p:nvPr/>
            </p:nvSpPr>
            <p:spPr bwMode="auto">
              <a:xfrm>
                <a:off x="1073" y="991"/>
                <a:ext cx="201" cy="227"/>
              </a:xfrm>
              <a:custGeom>
                <a:avLst/>
                <a:gdLst>
                  <a:gd name="T0" fmla="+- 0 1260 1073"/>
                  <a:gd name="T1" fmla="*/ T0 w 201"/>
                  <a:gd name="T2" fmla="+- 0 1105 991"/>
                  <a:gd name="T3" fmla="*/ 1105 h 227"/>
                  <a:gd name="T4" fmla="+- 0 1190 1073"/>
                  <a:gd name="T5" fmla="*/ T4 w 201"/>
                  <a:gd name="T6" fmla="+- 0 1105 991"/>
                  <a:gd name="T7" fmla="*/ 1105 h 227"/>
                  <a:gd name="T8" fmla="+- 0 1199 1073"/>
                  <a:gd name="T9" fmla="*/ T8 w 201"/>
                  <a:gd name="T10" fmla="+- 0 1136 991"/>
                  <a:gd name="T11" fmla="*/ 1136 h 227"/>
                  <a:gd name="T12" fmla="+- 0 1194 1073"/>
                  <a:gd name="T13" fmla="*/ T12 w 201"/>
                  <a:gd name="T14" fmla="+- 0 1149 991"/>
                  <a:gd name="T15" fmla="*/ 1149 h 227"/>
                  <a:gd name="T16" fmla="+- 0 1178 1073"/>
                  <a:gd name="T17" fmla="*/ T16 w 201"/>
                  <a:gd name="T18" fmla="+- 0 1165 991"/>
                  <a:gd name="T19" fmla="*/ 1165 h 227"/>
                  <a:gd name="T20" fmla="+- 0 1260 1073"/>
                  <a:gd name="T21" fmla="*/ T20 w 201"/>
                  <a:gd name="T22" fmla="+- 0 1165 991"/>
                  <a:gd name="T23" fmla="*/ 1165 h 227"/>
                  <a:gd name="T24" fmla="+- 0 1260 1073"/>
                  <a:gd name="T25" fmla="*/ T24 w 201"/>
                  <a:gd name="T26" fmla="+- 0 1105 991"/>
                  <a:gd name="T27" fmla="*/ 1105 h 22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</a:cxnLst>
                <a:rect l="0" t="0" r="r" b="b"/>
                <a:pathLst>
                  <a:path w="201" h="227">
                    <a:moveTo>
                      <a:pt x="187" y="114"/>
                    </a:moveTo>
                    <a:lnTo>
                      <a:pt x="117" y="114"/>
                    </a:lnTo>
                    <a:lnTo>
                      <a:pt x="126" y="145"/>
                    </a:lnTo>
                    <a:lnTo>
                      <a:pt x="121" y="158"/>
                    </a:lnTo>
                    <a:lnTo>
                      <a:pt x="105" y="174"/>
                    </a:lnTo>
                    <a:lnTo>
                      <a:pt x="187" y="174"/>
                    </a:lnTo>
                    <a:lnTo>
                      <a:pt x="187" y="114"/>
                    </a:lnTo>
                  </a:path>
                </a:pathLst>
              </a:custGeom>
              <a:solidFill>
                <a:srgbClr val="FBB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e-DE"/>
              </a:p>
            </p:txBody>
          </p:sp>
          <p:sp>
            <p:nvSpPr>
              <p:cNvPr id="93" name="Freeform 743"/>
              <p:cNvSpPr>
                <a:spLocks/>
              </p:cNvSpPr>
              <p:nvPr/>
            </p:nvSpPr>
            <p:spPr bwMode="auto">
              <a:xfrm>
                <a:off x="1073" y="991"/>
                <a:ext cx="201" cy="227"/>
              </a:xfrm>
              <a:custGeom>
                <a:avLst/>
                <a:gdLst>
                  <a:gd name="T0" fmla="+- 0 1182 1073"/>
                  <a:gd name="T1" fmla="*/ T0 w 201"/>
                  <a:gd name="T2" fmla="+- 0 991 991"/>
                  <a:gd name="T3" fmla="*/ 991 h 227"/>
                  <a:gd name="T4" fmla="+- 0 1106 1073"/>
                  <a:gd name="T5" fmla="*/ T4 w 201"/>
                  <a:gd name="T6" fmla="+- 0 1000 991"/>
                  <a:gd name="T7" fmla="*/ 1000 h 227"/>
                  <a:gd name="T8" fmla="+- 0 1090 1073"/>
                  <a:gd name="T9" fmla="*/ T8 w 201"/>
                  <a:gd name="T10" fmla="+- 0 1061 991"/>
                  <a:gd name="T11" fmla="*/ 1061 h 227"/>
                  <a:gd name="T12" fmla="+- 0 1101 1073"/>
                  <a:gd name="T13" fmla="*/ T12 w 201"/>
                  <a:gd name="T14" fmla="+- 0 1052 991"/>
                  <a:gd name="T15" fmla="*/ 1052 h 227"/>
                  <a:gd name="T16" fmla="+- 0 1118 1073"/>
                  <a:gd name="T17" fmla="*/ T16 w 201"/>
                  <a:gd name="T18" fmla="+- 0 1045 991"/>
                  <a:gd name="T19" fmla="*/ 1045 h 227"/>
                  <a:gd name="T20" fmla="+- 0 1142 1073"/>
                  <a:gd name="T21" fmla="*/ T20 w 201"/>
                  <a:gd name="T22" fmla="+- 0 1041 991"/>
                  <a:gd name="T23" fmla="*/ 1041 h 227"/>
                  <a:gd name="T24" fmla="+- 0 1156 1073"/>
                  <a:gd name="T25" fmla="*/ T24 w 201"/>
                  <a:gd name="T26" fmla="+- 0 1041 991"/>
                  <a:gd name="T27" fmla="*/ 1041 h 227"/>
                  <a:gd name="T28" fmla="+- 0 1257 1073"/>
                  <a:gd name="T29" fmla="*/ T28 w 201"/>
                  <a:gd name="T30" fmla="+- 0 1041 991"/>
                  <a:gd name="T31" fmla="*/ 1041 h 227"/>
                  <a:gd name="T32" fmla="+- 0 1255 1073"/>
                  <a:gd name="T33" fmla="*/ T32 w 201"/>
                  <a:gd name="T34" fmla="+- 0 1032 991"/>
                  <a:gd name="T35" fmla="*/ 1032 h 227"/>
                  <a:gd name="T36" fmla="+- 0 1243 1073"/>
                  <a:gd name="T37" fmla="*/ T36 w 201"/>
                  <a:gd name="T38" fmla="+- 0 1015 991"/>
                  <a:gd name="T39" fmla="*/ 1015 h 227"/>
                  <a:gd name="T40" fmla="+- 0 1225 1073"/>
                  <a:gd name="T41" fmla="*/ T40 w 201"/>
                  <a:gd name="T42" fmla="+- 0 1002 991"/>
                  <a:gd name="T43" fmla="*/ 1002 h 227"/>
                  <a:gd name="T44" fmla="+- 0 1205 1073"/>
                  <a:gd name="T45" fmla="*/ T44 w 201"/>
                  <a:gd name="T46" fmla="+- 0 994 991"/>
                  <a:gd name="T47" fmla="*/ 994 h 227"/>
                  <a:gd name="T48" fmla="+- 0 1182 1073"/>
                  <a:gd name="T49" fmla="*/ T48 w 201"/>
                  <a:gd name="T50" fmla="+- 0 991 991"/>
                  <a:gd name="T51" fmla="*/ 991 h 22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</a:cxnLst>
                <a:rect l="0" t="0" r="r" b="b"/>
                <a:pathLst>
                  <a:path w="201" h="227">
                    <a:moveTo>
                      <a:pt x="109" y="0"/>
                    </a:moveTo>
                    <a:lnTo>
                      <a:pt x="33" y="9"/>
                    </a:lnTo>
                    <a:lnTo>
                      <a:pt x="17" y="70"/>
                    </a:lnTo>
                    <a:lnTo>
                      <a:pt x="28" y="61"/>
                    </a:lnTo>
                    <a:lnTo>
                      <a:pt x="45" y="54"/>
                    </a:lnTo>
                    <a:lnTo>
                      <a:pt x="69" y="50"/>
                    </a:lnTo>
                    <a:lnTo>
                      <a:pt x="83" y="50"/>
                    </a:lnTo>
                    <a:lnTo>
                      <a:pt x="184" y="50"/>
                    </a:lnTo>
                    <a:lnTo>
                      <a:pt x="182" y="41"/>
                    </a:lnTo>
                    <a:lnTo>
                      <a:pt x="170" y="24"/>
                    </a:lnTo>
                    <a:lnTo>
                      <a:pt x="152" y="11"/>
                    </a:lnTo>
                    <a:lnTo>
                      <a:pt x="132" y="3"/>
                    </a:lnTo>
                    <a:lnTo>
                      <a:pt x="109" y="0"/>
                    </a:lnTo>
                  </a:path>
                </a:pathLst>
              </a:custGeom>
              <a:solidFill>
                <a:srgbClr val="FBB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e-DE"/>
              </a:p>
            </p:txBody>
          </p:sp>
        </p:grpSp>
        <p:grpSp>
          <p:nvGrpSpPr>
            <p:cNvPr id="20" name="Group 740"/>
            <p:cNvGrpSpPr>
              <a:grpSpLocks/>
            </p:cNvGrpSpPr>
            <p:nvPr/>
          </p:nvGrpSpPr>
          <p:grpSpPr bwMode="auto">
            <a:xfrm>
              <a:off x="2027" y="1335"/>
              <a:ext cx="91" cy="214"/>
              <a:chOff x="2027" y="1335"/>
              <a:chExt cx="91" cy="214"/>
            </a:xfrm>
          </p:grpSpPr>
          <p:sp>
            <p:nvSpPr>
              <p:cNvPr id="89" name="Freeform 741"/>
              <p:cNvSpPr>
                <a:spLocks/>
              </p:cNvSpPr>
              <p:nvPr/>
            </p:nvSpPr>
            <p:spPr bwMode="auto">
              <a:xfrm>
                <a:off x="2027" y="1335"/>
                <a:ext cx="91" cy="214"/>
              </a:xfrm>
              <a:custGeom>
                <a:avLst/>
                <a:gdLst>
                  <a:gd name="T0" fmla="+- 0 2103 2027"/>
                  <a:gd name="T1" fmla="*/ T0 w 91"/>
                  <a:gd name="T2" fmla="+- 0 1335 1335"/>
                  <a:gd name="T3" fmla="*/ 1335 h 214"/>
                  <a:gd name="T4" fmla="+- 0 2027 2027"/>
                  <a:gd name="T5" fmla="*/ T4 w 91"/>
                  <a:gd name="T6" fmla="+- 0 1335 1335"/>
                  <a:gd name="T7" fmla="*/ 1335 h 214"/>
                  <a:gd name="T8" fmla="+- 0 2042 2027"/>
                  <a:gd name="T9" fmla="*/ T8 w 91"/>
                  <a:gd name="T10" fmla="+- 0 1339 1335"/>
                  <a:gd name="T11" fmla="*/ 1339 h 214"/>
                  <a:gd name="T12" fmla="+- 0 2042 2027"/>
                  <a:gd name="T13" fmla="*/ T12 w 91"/>
                  <a:gd name="T14" fmla="+- 0 1546 1335"/>
                  <a:gd name="T15" fmla="*/ 1546 h 214"/>
                  <a:gd name="T16" fmla="+- 0 2027 2027"/>
                  <a:gd name="T17" fmla="*/ T16 w 91"/>
                  <a:gd name="T18" fmla="+- 0 1549 1335"/>
                  <a:gd name="T19" fmla="*/ 1549 h 214"/>
                  <a:gd name="T20" fmla="+- 0 2118 2027"/>
                  <a:gd name="T21" fmla="*/ T20 w 91"/>
                  <a:gd name="T22" fmla="+- 0 1549 1335"/>
                  <a:gd name="T23" fmla="*/ 1549 h 214"/>
                  <a:gd name="T24" fmla="+- 0 2103 2027"/>
                  <a:gd name="T25" fmla="*/ T24 w 91"/>
                  <a:gd name="T26" fmla="+- 0 1546 1335"/>
                  <a:gd name="T27" fmla="*/ 1546 h 214"/>
                  <a:gd name="T28" fmla="+- 0 2103 2027"/>
                  <a:gd name="T29" fmla="*/ T28 w 91"/>
                  <a:gd name="T30" fmla="+- 0 1335 1335"/>
                  <a:gd name="T31" fmla="*/ 1335 h 21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</a:cxnLst>
                <a:rect l="0" t="0" r="r" b="b"/>
                <a:pathLst>
                  <a:path w="91" h="214">
                    <a:moveTo>
                      <a:pt x="76" y="0"/>
                    </a:moveTo>
                    <a:lnTo>
                      <a:pt x="0" y="0"/>
                    </a:lnTo>
                    <a:lnTo>
                      <a:pt x="15" y="4"/>
                    </a:lnTo>
                    <a:lnTo>
                      <a:pt x="15" y="211"/>
                    </a:lnTo>
                    <a:lnTo>
                      <a:pt x="0" y="214"/>
                    </a:lnTo>
                    <a:lnTo>
                      <a:pt x="91" y="214"/>
                    </a:lnTo>
                    <a:lnTo>
                      <a:pt x="76" y="211"/>
                    </a:lnTo>
                    <a:lnTo>
                      <a:pt x="76" y="0"/>
                    </a:lnTo>
                  </a:path>
                </a:pathLst>
              </a:custGeom>
              <a:solidFill>
                <a:srgbClr val="FBB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e-DE"/>
              </a:p>
            </p:txBody>
          </p:sp>
        </p:grpSp>
        <p:grpSp>
          <p:nvGrpSpPr>
            <p:cNvPr id="21" name="Group 736"/>
            <p:cNvGrpSpPr>
              <a:grpSpLocks/>
            </p:cNvGrpSpPr>
            <p:nvPr/>
          </p:nvGrpSpPr>
          <p:grpSpPr bwMode="auto">
            <a:xfrm>
              <a:off x="2129" y="1330"/>
              <a:ext cx="215" cy="219"/>
              <a:chOff x="2129" y="1330"/>
              <a:chExt cx="215" cy="219"/>
            </a:xfrm>
          </p:grpSpPr>
          <p:sp>
            <p:nvSpPr>
              <p:cNvPr id="86" name="Freeform 739"/>
              <p:cNvSpPr>
                <a:spLocks/>
              </p:cNvSpPr>
              <p:nvPr/>
            </p:nvSpPr>
            <p:spPr bwMode="auto">
              <a:xfrm>
                <a:off x="2129" y="1330"/>
                <a:ext cx="215" cy="219"/>
              </a:xfrm>
              <a:custGeom>
                <a:avLst/>
                <a:gdLst>
                  <a:gd name="T0" fmla="+- 0 2204 2129"/>
                  <a:gd name="T1" fmla="*/ T0 w 215"/>
                  <a:gd name="T2" fmla="+- 0 1336 1330"/>
                  <a:gd name="T3" fmla="*/ 1336 h 219"/>
                  <a:gd name="T4" fmla="+- 0 2129 2129"/>
                  <a:gd name="T5" fmla="*/ T4 w 215"/>
                  <a:gd name="T6" fmla="+- 0 1336 1330"/>
                  <a:gd name="T7" fmla="*/ 1336 h 219"/>
                  <a:gd name="T8" fmla="+- 0 2144 2129"/>
                  <a:gd name="T9" fmla="*/ T8 w 215"/>
                  <a:gd name="T10" fmla="+- 0 1339 1330"/>
                  <a:gd name="T11" fmla="*/ 1339 h 219"/>
                  <a:gd name="T12" fmla="+- 0 2144 2129"/>
                  <a:gd name="T13" fmla="*/ T12 w 215"/>
                  <a:gd name="T14" fmla="+- 0 1546 1330"/>
                  <a:gd name="T15" fmla="*/ 1546 h 219"/>
                  <a:gd name="T16" fmla="+- 0 2129 2129"/>
                  <a:gd name="T17" fmla="*/ T16 w 215"/>
                  <a:gd name="T18" fmla="+- 0 1549 1330"/>
                  <a:gd name="T19" fmla="*/ 1549 h 219"/>
                  <a:gd name="T20" fmla="+- 0 2204 2129"/>
                  <a:gd name="T21" fmla="*/ T20 w 215"/>
                  <a:gd name="T22" fmla="+- 0 1549 1330"/>
                  <a:gd name="T23" fmla="*/ 1549 h 219"/>
                  <a:gd name="T24" fmla="+- 0 2204 2129"/>
                  <a:gd name="T25" fmla="*/ T24 w 215"/>
                  <a:gd name="T26" fmla="+- 0 1411 1330"/>
                  <a:gd name="T27" fmla="*/ 1411 h 219"/>
                  <a:gd name="T28" fmla="+- 0 2211 2129"/>
                  <a:gd name="T29" fmla="*/ T28 w 215"/>
                  <a:gd name="T30" fmla="+- 0 1394 1330"/>
                  <a:gd name="T31" fmla="*/ 1394 h 219"/>
                  <a:gd name="T32" fmla="+- 0 2229 2129"/>
                  <a:gd name="T33" fmla="*/ T32 w 215"/>
                  <a:gd name="T34" fmla="+- 0 1380 1330"/>
                  <a:gd name="T35" fmla="*/ 1380 h 219"/>
                  <a:gd name="T36" fmla="+- 0 2326 2129"/>
                  <a:gd name="T37" fmla="*/ T36 w 215"/>
                  <a:gd name="T38" fmla="+- 0 1380 1330"/>
                  <a:gd name="T39" fmla="*/ 1380 h 219"/>
                  <a:gd name="T40" fmla="+- 0 2325 2129"/>
                  <a:gd name="T41" fmla="*/ T40 w 215"/>
                  <a:gd name="T42" fmla="+- 0 1375 1330"/>
                  <a:gd name="T43" fmla="*/ 1375 h 219"/>
                  <a:gd name="T44" fmla="+- 0 2314 2129"/>
                  <a:gd name="T45" fmla="*/ T44 w 215"/>
                  <a:gd name="T46" fmla="+- 0 1357 1330"/>
                  <a:gd name="T47" fmla="*/ 1357 h 219"/>
                  <a:gd name="T48" fmla="+- 0 2300 2129"/>
                  <a:gd name="T49" fmla="*/ T48 w 215"/>
                  <a:gd name="T50" fmla="+- 0 1342 1330"/>
                  <a:gd name="T51" fmla="*/ 1342 h 219"/>
                  <a:gd name="T52" fmla="+- 0 2209 2129"/>
                  <a:gd name="T53" fmla="*/ T52 w 215"/>
                  <a:gd name="T54" fmla="+- 0 1342 1330"/>
                  <a:gd name="T55" fmla="*/ 1342 h 219"/>
                  <a:gd name="T56" fmla="+- 0 2204 2129"/>
                  <a:gd name="T57" fmla="*/ T56 w 215"/>
                  <a:gd name="T58" fmla="+- 0 1336 1330"/>
                  <a:gd name="T59" fmla="*/ 1336 h 21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</a:cxnLst>
                <a:rect l="0" t="0" r="r" b="b"/>
                <a:pathLst>
                  <a:path w="215" h="219">
                    <a:moveTo>
                      <a:pt x="75" y="6"/>
                    </a:moveTo>
                    <a:lnTo>
                      <a:pt x="0" y="6"/>
                    </a:lnTo>
                    <a:lnTo>
                      <a:pt x="15" y="9"/>
                    </a:lnTo>
                    <a:lnTo>
                      <a:pt x="15" y="216"/>
                    </a:lnTo>
                    <a:lnTo>
                      <a:pt x="0" y="219"/>
                    </a:lnTo>
                    <a:lnTo>
                      <a:pt x="75" y="219"/>
                    </a:lnTo>
                    <a:lnTo>
                      <a:pt x="75" y="81"/>
                    </a:lnTo>
                    <a:lnTo>
                      <a:pt x="82" y="64"/>
                    </a:lnTo>
                    <a:lnTo>
                      <a:pt x="100" y="50"/>
                    </a:lnTo>
                    <a:lnTo>
                      <a:pt x="197" y="50"/>
                    </a:lnTo>
                    <a:lnTo>
                      <a:pt x="196" y="45"/>
                    </a:lnTo>
                    <a:lnTo>
                      <a:pt x="185" y="27"/>
                    </a:lnTo>
                    <a:lnTo>
                      <a:pt x="171" y="12"/>
                    </a:lnTo>
                    <a:lnTo>
                      <a:pt x="80" y="12"/>
                    </a:lnTo>
                    <a:lnTo>
                      <a:pt x="75" y="6"/>
                    </a:lnTo>
                  </a:path>
                </a:pathLst>
              </a:custGeom>
              <a:solidFill>
                <a:srgbClr val="FBB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e-DE"/>
              </a:p>
            </p:txBody>
          </p:sp>
          <p:sp>
            <p:nvSpPr>
              <p:cNvPr id="87" name="Freeform 738"/>
              <p:cNvSpPr>
                <a:spLocks/>
              </p:cNvSpPr>
              <p:nvPr/>
            </p:nvSpPr>
            <p:spPr bwMode="auto">
              <a:xfrm>
                <a:off x="2129" y="1330"/>
                <a:ext cx="215" cy="219"/>
              </a:xfrm>
              <a:custGeom>
                <a:avLst/>
                <a:gdLst>
                  <a:gd name="T0" fmla="+- 0 2326 2129"/>
                  <a:gd name="T1" fmla="*/ T0 w 215"/>
                  <a:gd name="T2" fmla="+- 0 1380 1330"/>
                  <a:gd name="T3" fmla="*/ 1380 h 219"/>
                  <a:gd name="T4" fmla="+- 0 2229 2129"/>
                  <a:gd name="T5" fmla="*/ T4 w 215"/>
                  <a:gd name="T6" fmla="+- 0 1380 1330"/>
                  <a:gd name="T7" fmla="*/ 1380 h 219"/>
                  <a:gd name="T8" fmla="+- 0 2258 2129"/>
                  <a:gd name="T9" fmla="*/ T8 w 215"/>
                  <a:gd name="T10" fmla="+- 0 1389 1330"/>
                  <a:gd name="T11" fmla="*/ 1389 h 219"/>
                  <a:gd name="T12" fmla="+- 0 2267 2129"/>
                  <a:gd name="T13" fmla="*/ T12 w 215"/>
                  <a:gd name="T14" fmla="+- 0 1408 1330"/>
                  <a:gd name="T15" fmla="*/ 1408 h 219"/>
                  <a:gd name="T16" fmla="+- 0 2268 2129"/>
                  <a:gd name="T17" fmla="*/ T16 w 215"/>
                  <a:gd name="T18" fmla="+- 0 1429 1330"/>
                  <a:gd name="T19" fmla="*/ 1429 h 219"/>
                  <a:gd name="T20" fmla="+- 0 2268 2129"/>
                  <a:gd name="T21" fmla="*/ T20 w 215"/>
                  <a:gd name="T22" fmla="+- 0 1549 1330"/>
                  <a:gd name="T23" fmla="*/ 1549 h 219"/>
                  <a:gd name="T24" fmla="+- 0 2344 2129"/>
                  <a:gd name="T25" fmla="*/ T24 w 215"/>
                  <a:gd name="T26" fmla="+- 0 1549 1330"/>
                  <a:gd name="T27" fmla="*/ 1549 h 219"/>
                  <a:gd name="T28" fmla="+- 0 2328 2129"/>
                  <a:gd name="T29" fmla="*/ T28 w 215"/>
                  <a:gd name="T30" fmla="+- 0 1546 1330"/>
                  <a:gd name="T31" fmla="*/ 1546 h 219"/>
                  <a:gd name="T32" fmla="+- 0 2328 2129"/>
                  <a:gd name="T33" fmla="*/ T32 w 215"/>
                  <a:gd name="T34" fmla="+- 0 1396 1330"/>
                  <a:gd name="T35" fmla="*/ 1396 h 219"/>
                  <a:gd name="T36" fmla="+- 0 2326 2129"/>
                  <a:gd name="T37" fmla="*/ T36 w 215"/>
                  <a:gd name="T38" fmla="+- 0 1380 1330"/>
                  <a:gd name="T39" fmla="*/ 1380 h 21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</a:cxnLst>
                <a:rect l="0" t="0" r="r" b="b"/>
                <a:pathLst>
                  <a:path w="215" h="219">
                    <a:moveTo>
                      <a:pt x="197" y="50"/>
                    </a:moveTo>
                    <a:lnTo>
                      <a:pt x="100" y="50"/>
                    </a:lnTo>
                    <a:lnTo>
                      <a:pt x="129" y="59"/>
                    </a:lnTo>
                    <a:lnTo>
                      <a:pt x="138" y="78"/>
                    </a:lnTo>
                    <a:lnTo>
                      <a:pt x="139" y="99"/>
                    </a:lnTo>
                    <a:lnTo>
                      <a:pt x="139" y="219"/>
                    </a:lnTo>
                    <a:lnTo>
                      <a:pt x="215" y="219"/>
                    </a:lnTo>
                    <a:lnTo>
                      <a:pt x="199" y="216"/>
                    </a:lnTo>
                    <a:lnTo>
                      <a:pt x="199" y="66"/>
                    </a:lnTo>
                    <a:lnTo>
                      <a:pt x="197" y="50"/>
                    </a:lnTo>
                  </a:path>
                </a:pathLst>
              </a:custGeom>
              <a:solidFill>
                <a:srgbClr val="FBB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e-DE"/>
              </a:p>
            </p:txBody>
          </p:sp>
          <p:sp>
            <p:nvSpPr>
              <p:cNvPr id="88" name="Freeform 737"/>
              <p:cNvSpPr>
                <a:spLocks/>
              </p:cNvSpPr>
              <p:nvPr/>
            </p:nvSpPr>
            <p:spPr bwMode="auto">
              <a:xfrm>
                <a:off x="2129" y="1330"/>
                <a:ext cx="215" cy="219"/>
              </a:xfrm>
              <a:custGeom>
                <a:avLst/>
                <a:gdLst>
                  <a:gd name="T0" fmla="+- 0 2279 2129"/>
                  <a:gd name="T1" fmla="*/ T0 w 215"/>
                  <a:gd name="T2" fmla="+- 0 1330 1330"/>
                  <a:gd name="T3" fmla="*/ 1330 h 219"/>
                  <a:gd name="T4" fmla="+- 0 2246 2129"/>
                  <a:gd name="T5" fmla="*/ T4 w 215"/>
                  <a:gd name="T6" fmla="+- 0 1331 1330"/>
                  <a:gd name="T7" fmla="*/ 1331 h 219"/>
                  <a:gd name="T8" fmla="+- 0 2223 2129"/>
                  <a:gd name="T9" fmla="*/ T8 w 215"/>
                  <a:gd name="T10" fmla="+- 0 1336 1330"/>
                  <a:gd name="T11" fmla="*/ 1336 h 219"/>
                  <a:gd name="T12" fmla="+- 0 2209 2129"/>
                  <a:gd name="T13" fmla="*/ T12 w 215"/>
                  <a:gd name="T14" fmla="+- 0 1342 1330"/>
                  <a:gd name="T15" fmla="*/ 1342 h 219"/>
                  <a:gd name="T16" fmla="+- 0 2300 2129"/>
                  <a:gd name="T17" fmla="*/ T16 w 215"/>
                  <a:gd name="T18" fmla="+- 0 1342 1330"/>
                  <a:gd name="T19" fmla="*/ 1342 h 219"/>
                  <a:gd name="T20" fmla="+- 0 2299 2129"/>
                  <a:gd name="T21" fmla="*/ T20 w 215"/>
                  <a:gd name="T22" fmla="+- 0 1341 1330"/>
                  <a:gd name="T23" fmla="*/ 1341 h 219"/>
                  <a:gd name="T24" fmla="+- 0 2279 2129"/>
                  <a:gd name="T25" fmla="*/ T24 w 215"/>
                  <a:gd name="T26" fmla="+- 0 1330 1330"/>
                  <a:gd name="T27" fmla="*/ 1330 h 21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</a:cxnLst>
                <a:rect l="0" t="0" r="r" b="b"/>
                <a:pathLst>
                  <a:path w="215" h="219">
                    <a:moveTo>
                      <a:pt x="150" y="0"/>
                    </a:moveTo>
                    <a:lnTo>
                      <a:pt x="117" y="1"/>
                    </a:lnTo>
                    <a:lnTo>
                      <a:pt x="94" y="6"/>
                    </a:lnTo>
                    <a:lnTo>
                      <a:pt x="80" y="12"/>
                    </a:lnTo>
                    <a:lnTo>
                      <a:pt x="171" y="12"/>
                    </a:lnTo>
                    <a:lnTo>
                      <a:pt x="170" y="11"/>
                    </a:lnTo>
                    <a:lnTo>
                      <a:pt x="150" y="0"/>
                    </a:lnTo>
                  </a:path>
                </a:pathLst>
              </a:custGeom>
              <a:solidFill>
                <a:srgbClr val="FBB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e-DE"/>
              </a:p>
            </p:txBody>
          </p:sp>
        </p:grpSp>
        <p:grpSp>
          <p:nvGrpSpPr>
            <p:cNvPr id="22" name="Group 734"/>
            <p:cNvGrpSpPr>
              <a:grpSpLocks/>
            </p:cNvGrpSpPr>
            <p:nvPr/>
          </p:nvGrpSpPr>
          <p:grpSpPr bwMode="auto">
            <a:xfrm>
              <a:off x="1390" y="1245"/>
              <a:ext cx="88" cy="305"/>
              <a:chOff x="1390" y="1245"/>
              <a:chExt cx="88" cy="305"/>
            </a:xfrm>
          </p:grpSpPr>
          <p:sp>
            <p:nvSpPr>
              <p:cNvPr id="85" name="Freeform 735"/>
              <p:cNvSpPr>
                <a:spLocks/>
              </p:cNvSpPr>
              <p:nvPr/>
            </p:nvSpPr>
            <p:spPr bwMode="auto">
              <a:xfrm>
                <a:off x="1390" y="1245"/>
                <a:ext cx="88" cy="305"/>
              </a:xfrm>
              <a:custGeom>
                <a:avLst/>
                <a:gdLst>
                  <a:gd name="T0" fmla="+- 0 1464 1390"/>
                  <a:gd name="T1" fmla="*/ T0 w 88"/>
                  <a:gd name="T2" fmla="+- 0 1245 1245"/>
                  <a:gd name="T3" fmla="*/ 1245 h 305"/>
                  <a:gd name="T4" fmla="+- 0 1390 1390"/>
                  <a:gd name="T5" fmla="*/ T4 w 88"/>
                  <a:gd name="T6" fmla="+- 0 1245 1245"/>
                  <a:gd name="T7" fmla="*/ 1245 h 305"/>
                  <a:gd name="T8" fmla="+- 0 1404 1390"/>
                  <a:gd name="T9" fmla="*/ T8 w 88"/>
                  <a:gd name="T10" fmla="+- 0 1251 1245"/>
                  <a:gd name="T11" fmla="*/ 1251 h 305"/>
                  <a:gd name="T12" fmla="+- 0 1404 1390"/>
                  <a:gd name="T13" fmla="*/ T12 w 88"/>
                  <a:gd name="T14" fmla="+- 0 1543 1245"/>
                  <a:gd name="T15" fmla="*/ 1543 h 305"/>
                  <a:gd name="T16" fmla="+- 0 1390 1390"/>
                  <a:gd name="T17" fmla="*/ T16 w 88"/>
                  <a:gd name="T18" fmla="+- 0 1549 1245"/>
                  <a:gd name="T19" fmla="*/ 1549 h 305"/>
                  <a:gd name="T20" fmla="+- 0 1478 1390"/>
                  <a:gd name="T21" fmla="*/ T20 w 88"/>
                  <a:gd name="T22" fmla="+- 0 1549 1245"/>
                  <a:gd name="T23" fmla="*/ 1549 h 305"/>
                  <a:gd name="T24" fmla="+- 0 1464 1390"/>
                  <a:gd name="T25" fmla="*/ T24 w 88"/>
                  <a:gd name="T26" fmla="+- 0 1543 1245"/>
                  <a:gd name="T27" fmla="*/ 1543 h 305"/>
                  <a:gd name="T28" fmla="+- 0 1464 1390"/>
                  <a:gd name="T29" fmla="*/ T28 w 88"/>
                  <a:gd name="T30" fmla="+- 0 1245 1245"/>
                  <a:gd name="T31" fmla="*/ 1245 h 30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</a:cxnLst>
                <a:rect l="0" t="0" r="r" b="b"/>
                <a:pathLst>
                  <a:path w="88" h="305">
                    <a:moveTo>
                      <a:pt x="74" y="0"/>
                    </a:moveTo>
                    <a:lnTo>
                      <a:pt x="0" y="0"/>
                    </a:lnTo>
                    <a:lnTo>
                      <a:pt x="14" y="6"/>
                    </a:lnTo>
                    <a:lnTo>
                      <a:pt x="14" y="298"/>
                    </a:lnTo>
                    <a:lnTo>
                      <a:pt x="0" y="304"/>
                    </a:lnTo>
                    <a:lnTo>
                      <a:pt x="88" y="304"/>
                    </a:lnTo>
                    <a:lnTo>
                      <a:pt x="74" y="298"/>
                    </a:lnTo>
                    <a:lnTo>
                      <a:pt x="74" y="0"/>
                    </a:lnTo>
                  </a:path>
                </a:pathLst>
              </a:custGeom>
              <a:solidFill>
                <a:srgbClr val="FBB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e-DE"/>
              </a:p>
            </p:txBody>
          </p:sp>
        </p:grpSp>
        <p:grpSp>
          <p:nvGrpSpPr>
            <p:cNvPr id="23" name="Group 731"/>
            <p:cNvGrpSpPr>
              <a:grpSpLocks/>
            </p:cNvGrpSpPr>
            <p:nvPr/>
          </p:nvGrpSpPr>
          <p:grpSpPr bwMode="auto">
            <a:xfrm>
              <a:off x="842" y="906"/>
              <a:ext cx="212" cy="313"/>
              <a:chOff x="842" y="906"/>
              <a:chExt cx="212" cy="313"/>
            </a:xfrm>
          </p:grpSpPr>
          <p:sp>
            <p:nvSpPr>
              <p:cNvPr id="83" name="Freeform 733"/>
              <p:cNvSpPr>
                <a:spLocks/>
              </p:cNvSpPr>
              <p:nvPr/>
            </p:nvSpPr>
            <p:spPr bwMode="auto">
              <a:xfrm>
                <a:off x="842" y="906"/>
                <a:ext cx="212" cy="313"/>
              </a:xfrm>
              <a:custGeom>
                <a:avLst/>
                <a:gdLst>
                  <a:gd name="T0" fmla="+- 0 887 842"/>
                  <a:gd name="T1" fmla="*/ T0 w 212"/>
                  <a:gd name="T2" fmla="+- 0 1110 906"/>
                  <a:gd name="T3" fmla="*/ 1110 h 313"/>
                  <a:gd name="T4" fmla="+- 0 842 842"/>
                  <a:gd name="T5" fmla="*/ T4 w 212"/>
                  <a:gd name="T6" fmla="+- 0 1132 906"/>
                  <a:gd name="T7" fmla="*/ 1132 h 313"/>
                  <a:gd name="T8" fmla="+- 0 852 842"/>
                  <a:gd name="T9" fmla="*/ T8 w 212"/>
                  <a:gd name="T10" fmla="+- 0 1164 906"/>
                  <a:gd name="T11" fmla="*/ 1164 h 313"/>
                  <a:gd name="T12" fmla="+- 0 861 842"/>
                  <a:gd name="T13" fmla="*/ T12 w 212"/>
                  <a:gd name="T14" fmla="+- 0 1186 906"/>
                  <a:gd name="T15" fmla="*/ 1186 h 313"/>
                  <a:gd name="T16" fmla="+- 0 921 842"/>
                  <a:gd name="T17" fmla="*/ T16 w 212"/>
                  <a:gd name="T18" fmla="+- 0 1218 906"/>
                  <a:gd name="T19" fmla="*/ 1218 h 313"/>
                  <a:gd name="T20" fmla="+- 0 952 842"/>
                  <a:gd name="T21" fmla="*/ T20 w 212"/>
                  <a:gd name="T22" fmla="+- 0 1219 906"/>
                  <a:gd name="T23" fmla="*/ 1219 h 313"/>
                  <a:gd name="T24" fmla="+- 0 976 842"/>
                  <a:gd name="T25" fmla="*/ T24 w 212"/>
                  <a:gd name="T26" fmla="+- 0 1216 906"/>
                  <a:gd name="T27" fmla="*/ 1216 h 313"/>
                  <a:gd name="T28" fmla="+- 0 1032 842"/>
                  <a:gd name="T29" fmla="*/ T28 w 212"/>
                  <a:gd name="T30" fmla="+- 0 1184 906"/>
                  <a:gd name="T31" fmla="*/ 1184 h 313"/>
                  <a:gd name="T32" fmla="+- 0 1047 842"/>
                  <a:gd name="T33" fmla="*/ T32 w 212"/>
                  <a:gd name="T34" fmla="+- 0 1158 906"/>
                  <a:gd name="T35" fmla="*/ 1158 h 313"/>
                  <a:gd name="T36" fmla="+- 0 941 842"/>
                  <a:gd name="T37" fmla="*/ T36 w 212"/>
                  <a:gd name="T38" fmla="+- 0 1158 906"/>
                  <a:gd name="T39" fmla="*/ 1158 h 313"/>
                  <a:gd name="T40" fmla="+- 0 920 842"/>
                  <a:gd name="T41" fmla="*/ T40 w 212"/>
                  <a:gd name="T42" fmla="+- 0 1152 906"/>
                  <a:gd name="T43" fmla="*/ 1152 h 313"/>
                  <a:gd name="T44" fmla="+- 0 904 842"/>
                  <a:gd name="T45" fmla="*/ T44 w 212"/>
                  <a:gd name="T46" fmla="+- 0 1141 906"/>
                  <a:gd name="T47" fmla="*/ 1141 h 313"/>
                  <a:gd name="T48" fmla="+- 0 893 842"/>
                  <a:gd name="T49" fmla="*/ T48 w 212"/>
                  <a:gd name="T50" fmla="+- 0 1126 906"/>
                  <a:gd name="T51" fmla="*/ 1126 h 313"/>
                  <a:gd name="T52" fmla="+- 0 887 842"/>
                  <a:gd name="T53" fmla="*/ T52 w 212"/>
                  <a:gd name="T54" fmla="+- 0 1110 906"/>
                  <a:gd name="T55" fmla="*/ 1110 h 31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</a:cxnLst>
                <a:rect l="0" t="0" r="r" b="b"/>
                <a:pathLst>
                  <a:path w="212" h="313">
                    <a:moveTo>
                      <a:pt x="45" y="204"/>
                    </a:moveTo>
                    <a:lnTo>
                      <a:pt x="0" y="226"/>
                    </a:lnTo>
                    <a:lnTo>
                      <a:pt x="10" y="258"/>
                    </a:lnTo>
                    <a:lnTo>
                      <a:pt x="19" y="280"/>
                    </a:lnTo>
                    <a:lnTo>
                      <a:pt x="79" y="312"/>
                    </a:lnTo>
                    <a:lnTo>
                      <a:pt x="110" y="313"/>
                    </a:lnTo>
                    <a:lnTo>
                      <a:pt x="134" y="310"/>
                    </a:lnTo>
                    <a:lnTo>
                      <a:pt x="190" y="278"/>
                    </a:lnTo>
                    <a:lnTo>
                      <a:pt x="205" y="252"/>
                    </a:lnTo>
                    <a:lnTo>
                      <a:pt x="99" y="252"/>
                    </a:lnTo>
                    <a:lnTo>
                      <a:pt x="78" y="246"/>
                    </a:lnTo>
                    <a:lnTo>
                      <a:pt x="62" y="235"/>
                    </a:lnTo>
                    <a:lnTo>
                      <a:pt x="51" y="220"/>
                    </a:lnTo>
                    <a:lnTo>
                      <a:pt x="45" y="204"/>
                    </a:lnTo>
                  </a:path>
                </a:pathLst>
              </a:custGeom>
              <a:solidFill>
                <a:srgbClr val="FBB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e-DE"/>
              </a:p>
            </p:txBody>
          </p:sp>
          <p:sp>
            <p:nvSpPr>
              <p:cNvPr id="84" name="Freeform 732"/>
              <p:cNvSpPr>
                <a:spLocks/>
              </p:cNvSpPr>
              <p:nvPr/>
            </p:nvSpPr>
            <p:spPr bwMode="auto">
              <a:xfrm>
                <a:off x="842" y="906"/>
                <a:ext cx="212" cy="313"/>
              </a:xfrm>
              <a:custGeom>
                <a:avLst/>
                <a:gdLst>
                  <a:gd name="T0" fmla="+- 0 1054 842"/>
                  <a:gd name="T1" fmla="*/ T0 w 212"/>
                  <a:gd name="T2" fmla="+- 0 906 906"/>
                  <a:gd name="T3" fmla="*/ 906 h 313"/>
                  <a:gd name="T4" fmla="+- 0 978 842"/>
                  <a:gd name="T5" fmla="*/ T4 w 212"/>
                  <a:gd name="T6" fmla="+- 0 906 906"/>
                  <a:gd name="T7" fmla="*/ 906 h 313"/>
                  <a:gd name="T8" fmla="+- 0 987 842"/>
                  <a:gd name="T9" fmla="*/ T8 w 212"/>
                  <a:gd name="T10" fmla="+- 0 914 906"/>
                  <a:gd name="T11" fmla="*/ 914 h 313"/>
                  <a:gd name="T12" fmla="+- 0 987 842"/>
                  <a:gd name="T13" fmla="*/ T12 w 212"/>
                  <a:gd name="T14" fmla="+- 0 1122 906"/>
                  <a:gd name="T15" fmla="*/ 1122 h 313"/>
                  <a:gd name="T16" fmla="+- 0 983 842"/>
                  <a:gd name="T17" fmla="*/ T16 w 212"/>
                  <a:gd name="T18" fmla="+- 0 1142 906"/>
                  <a:gd name="T19" fmla="*/ 1142 h 313"/>
                  <a:gd name="T20" fmla="+- 0 968 842"/>
                  <a:gd name="T21" fmla="*/ T20 w 212"/>
                  <a:gd name="T22" fmla="+- 0 1158 906"/>
                  <a:gd name="T23" fmla="*/ 1158 h 313"/>
                  <a:gd name="T24" fmla="+- 0 941 842"/>
                  <a:gd name="T25" fmla="*/ T24 w 212"/>
                  <a:gd name="T26" fmla="+- 0 1158 906"/>
                  <a:gd name="T27" fmla="*/ 1158 h 313"/>
                  <a:gd name="T28" fmla="+- 0 1047 842"/>
                  <a:gd name="T29" fmla="*/ T28 w 212"/>
                  <a:gd name="T30" fmla="+- 0 1158 906"/>
                  <a:gd name="T31" fmla="*/ 1158 h 313"/>
                  <a:gd name="T32" fmla="+- 0 1052 842"/>
                  <a:gd name="T33" fmla="*/ T32 w 212"/>
                  <a:gd name="T34" fmla="+- 0 1147 906"/>
                  <a:gd name="T35" fmla="*/ 1147 h 313"/>
                  <a:gd name="T36" fmla="+- 0 1054 842"/>
                  <a:gd name="T37" fmla="*/ T36 w 212"/>
                  <a:gd name="T38" fmla="+- 0 957 906"/>
                  <a:gd name="T39" fmla="*/ 957 h 313"/>
                  <a:gd name="T40" fmla="+- 0 1054 842"/>
                  <a:gd name="T41" fmla="*/ T40 w 212"/>
                  <a:gd name="T42" fmla="+- 0 906 906"/>
                  <a:gd name="T43" fmla="*/ 906 h 31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</a:cxnLst>
                <a:rect l="0" t="0" r="r" b="b"/>
                <a:pathLst>
                  <a:path w="212" h="313">
                    <a:moveTo>
                      <a:pt x="212" y="0"/>
                    </a:moveTo>
                    <a:lnTo>
                      <a:pt x="136" y="0"/>
                    </a:lnTo>
                    <a:lnTo>
                      <a:pt x="145" y="8"/>
                    </a:lnTo>
                    <a:lnTo>
                      <a:pt x="145" y="216"/>
                    </a:lnTo>
                    <a:lnTo>
                      <a:pt x="141" y="236"/>
                    </a:lnTo>
                    <a:lnTo>
                      <a:pt x="126" y="252"/>
                    </a:lnTo>
                    <a:lnTo>
                      <a:pt x="99" y="252"/>
                    </a:lnTo>
                    <a:lnTo>
                      <a:pt x="205" y="252"/>
                    </a:lnTo>
                    <a:lnTo>
                      <a:pt x="210" y="241"/>
                    </a:lnTo>
                    <a:lnTo>
                      <a:pt x="212" y="51"/>
                    </a:lnTo>
                    <a:lnTo>
                      <a:pt x="212" y="0"/>
                    </a:lnTo>
                  </a:path>
                </a:pathLst>
              </a:custGeom>
              <a:solidFill>
                <a:srgbClr val="FBB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e-DE"/>
              </a:p>
            </p:txBody>
          </p:sp>
        </p:grpSp>
        <p:grpSp>
          <p:nvGrpSpPr>
            <p:cNvPr id="24" name="Group 727"/>
            <p:cNvGrpSpPr>
              <a:grpSpLocks/>
            </p:cNvGrpSpPr>
            <p:nvPr/>
          </p:nvGrpSpPr>
          <p:grpSpPr bwMode="auto">
            <a:xfrm>
              <a:off x="1786" y="1245"/>
              <a:ext cx="240" cy="305"/>
              <a:chOff x="1786" y="1245"/>
              <a:chExt cx="240" cy="305"/>
            </a:xfrm>
          </p:grpSpPr>
          <p:sp>
            <p:nvSpPr>
              <p:cNvPr id="80" name="Freeform 730"/>
              <p:cNvSpPr>
                <a:spLocks/>
              </p:cNvSpPr>
              <p:nvPr/>
            </p:nvSpPr>
            <p:spPr bwMode="auto">
              <a:xfrm>
                <a:off x="1786" y="1245"/>
                <a:ext cx="240" cy="305"/>
              </a:xfrm>
              <a:custGeom>
                <a:avLst/>
                <a:gdLst>
                  <a:gd name="T0" fmla="+- 0 1861 1786"/>
                  <a:gd name="T1" fmla="*/ T0 w 240"/>
                  <a:gd name="T2" fmla="+- 0 1245 1245"/>
                  <a:gd name="T3" fmla="*/ 1245 h 305"/>
                  <a:gd name="T4" fmla="+- 0 1786 1786"/>
                  <a:gd name="T5" fmla="*/ T4 w 240"/>
                  <a:gd name="T6" fmla="+- 0 1245 1245"/>
                  <a:gd name="T7" fmla="*/ 1245 h 305"/>
                  <a:gd name="T8" fmla="+- 0 1800 1786"/>
                  <a:gd name="T9" fmla="*/ T8 w 240"/>
                  <a:gd name="T10" fmla="+- 0 1251 1245"/>
                  <a:gd name="T11" fmla="*/ 1251 h 305"/>
                  <a:gd name="T12" fmla="+- 0 1800 1786"/>
                  <a:gd name="T13" fmla="*/ T12 w 240"/>
                  <a:gd name="T14" fmla="+- 0 1543 1245"/>
                  <a:gd name="T15" fmla="*/ 1543 h 305"/>
                  <a:gd name="T16" fmla="+- 0 1786 1786"/>
                  <a:gd name="T17" fmla="*/ T16 w 240"/>
                  <a:gd name="T18" fmla="+- 0 1549 1245"/>
                  <a:gd name="T19" fmla="*/ 1549 h 305"/>
                  <a:gd name="T20" fmla="+- 0 1861 1786"/>
                  <a:gd name="T21" fmla="*/ T20 w 240"/>
                  <a:gd name="T22" fmla="+- 0 1549 1245"/>
                  <a:gd name="T23" fmla="*/ 1549 h 305"/>
                  <a:gd name="T24" fmla="+- 0 1861 1786"/>
                  <a:gd name="T25" fmla="*/ T24 w 240"/>
                  <a:gd name="T26" fmla="+- 0 1479 1245"/>
                  <a:gd name="T27" fmla="*/ 1479 h 305"/>
                  <a:gd name="T28" fmla="+- 0 1886 1786"/>
                  <a:gd name="T29" fmla="*/ T28 w 240"/>
                  <a:gd name="T30" fmla="+- 0 1452 1245"/>
                  <a:gd name="T31" fmla="*/ 1452 h 305"/>
                  <a:gd name="T32" fmla="+- 0 1960 1786"/>
                  <a:gd name="T33" fmla="*/ T32 w 240"/>
                  <a:gd name="T34" fmla="+- 0 1452 1245"/>
                  <a:gd name="T35" fmla="*/ 1452 h 305"/>
                  <a:gd name="T36" fmla="+- 0 1939 1786"/>
                  <a:gd name="T37" fmla="*/ T36 w 240"/>
                  <a:gd name="T38" fmla="+- 0 1417 1245"/>
                  <a:gd name="T39" fmla="*/ 1417 h 305"/>
                  <a:gd name="T40" fmla="+- 0 1861 1786"/>
                  <a:gd name="T41" fmla="*/ T40 w 240"/>
                  <a:gd name="T42" fmla="+- 0 1417 1245"/>
                  <a:gd name="T43" fmla="*/ 1417 h 305"/>
                  <a:gd name="T44" fmla="+- 0 1861 1786"/>
                  <a:gd name="T45" fmla="*/ T44 w 240"/>
                  <a:gd name="T46" fmla="+- 0 1245 1245"/>
                  <a:gd name="T47" fmla="*/ 1245 h 30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</a:cxnLst>
                <a:rect l="0" t="0" r="r" b="b"/>
                <a:pathLst>
                  <a:path w="240" h="305">
                    <a:moveTo>
                      <a:pt x="75" y="0"/>
                    </a:moveTo>
                    <a:lnTo>
                      <a:pt x="0" y="0"/>
                    </a:lnTo>
                    <a:lnTo>
                      <a:pt x="14" y="6"/>
                    </a:lnTo>
                    <a:lnTo>
                      <a:pt x="14" y="298"/>
                    </a:lnTo>
                    <a:lnTo>
                      <a:pt x="0" y="304"/>
                    </a:lnTo>
                    <a:lnTo>
                      <a:pt x="75" y="304"/>
                    </a:lnTo>
                    <a:lnTo>
                      <a:pt x="75" y="234"/>
                    </a:lnTo>
                    <a:lnTo>
                      <a:pt x="100" y="207"/>
                    </a:lnTo>
                    <a:lnTo>
                      <a:pt x="174" y="207"/>
                    </a:lnTo>
                    <a:lnTo>
                      <a:pt x="153" y="172"/>
                    </a:lnTo>
                    <a:lnTo>
                      <a:pt x="75" y="172"/>
                    </a:lnTo>
                    <a:lnTo>
                      <a:pt x="75" y="0"/>
                    </a:lnTo>
                  </a:path>
                </a:pathLst>
              </a:custGeom>
              <a:solidFill>
                <a:srgbClr val="FBB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e-DE"/>
              </a:p>
            </p:txBody>
          </p:sp>
          <p:sp>
            <p:nvSpPr>
              <p:cNvPr id="81" name="Freeform 729"/>
              <p:cNvSpPr>
                <a:spLocks/>
              </p:cNvSpPr>
              <p:nvPr/>
            </p:nvSpPr>
            <p:spPr bwMode="auto">
              <a:xfrm>
                <a:off x="1786" y="1245"/>
                <a:ext cx="240" cy="305"/>
              </a:xfrm>
              <a:custGeom>
                <a:avLst/>
                <a:gdLst>
                  <a:gd name="T0" fmla="+- 0 1960 1786"/>
                  <a:gd name="T1" fmla="*/ T0 w 240"/>
                  <a:gd name="T2" fmla="+- 0 1452 1245"/>
                  <a:gd name="T3" fmla="*/ 1452 h 305"/>
                  <a:gd name="T4" fmla="+- 0 1886 1786"/>
                  <a:gd name="T5" fmla="*/ T4 w 240"/>
                  <a:gd name="T6" fmla="+- 0 1452 1245"/>
                  <a:gd name="T7" fmla="*/ 1452 h 305"/>
                  <a:gd name="T8" fmla="+- 0 1916 1786"/>
                  <a:gd name="T9" fmla="*/ T8 w 240"/>
                  <a:gd name="T10" fmla="+- 0 1501 1245"/>
                  <a:gd name="T11" fmla="*/ 1501 h 305"/>
                  <a:gd name="T12" fmla="+- 0 1922 1786"/>
                  <a:gd name="T13" fmla="*/ T12 w 240"/>
                  <a:gd name="T14" fmla="+- 0 1513 1245"/>
                  <a:gd name="T15" fmla="*/ 1513 h 305"/>
                  <a:gd name="T16" fmla="+- 0 1941 1786"/>
                  <a:gd name="T17" fmla="*/ T16 w 240"/>
                  <a:gd name="T18" fmla="+- 0 1545 1245"/>
                  <a:gd name="T19" fmla="*/ 1545 h 305"/>
                  <a:gd name="T20" fmla="+- 0 1925 1786"/>
                  <a:gd name="T21" fmla="*/ T20 w 240"/>
                  <a:gd name="T22" fmla="+- 0 1549 1245"/>
                  <a:gd name="T23" fmla="*/ 1549 h 305"/>
                  <a:gd name="T24" fmla="+- 0 2017 1786"/>
                  <a:gd name="T25" fmla="*/ T24 w 240"/>
                  <a:gd name="T26" fmla="+- 0 1549 1245"/>
                  <a:gd name="T27" fmla="*/ 1549 h 305"/>
                  <a:gd name="T28" fmla="+- 0 1993 1786"/>
                  <a:gd name="T29" fmla="*/ T28 w 240"/>
                  <a:gd name="T30" fmla="+- 0 1511 1245"/>
                  <a:gd name="T31" fmla="*/ 1511 h 305"/>
                  <a:gd name="T32" fmla="+- 0 1960 1786"/>
                  <a:gd name="T33" fmla="*/ T32 w 240"/>
                  <a:gd name="T34" fmla="+- 0 1452 1245"/>
                  <a:gd name="T35" fmla="*/ 1452 h 30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</a:cxnLst>
                <a:rect l="0" t="0" r="r" b="b"/>
                <a:pathLst>
                  <a:path w="240" h="305">
                    <a:moveTo>
                      <a:pt x="174" y="207"/>
                    </a:moveTo>
                    <a:lnTo>
                      <a:pt x="100" y="207"/>
                    </a:lnTo>
                    <a:lnTo>
                      <a:pt x="130" y="256"/>
                    </a:lnTo>
                    <a:lnTo>
                      <a:pt x="136" y="268"/>
                    </a:lnTo>
                    <a:lnTo>
                      <a:pt x="155" y="300"/>
                    </a:lnTo>
                    <a:lnTo>
                      <a:pt x="139" y="304"/>
                    </a:lnTo>
                    <a:lnTo>
                      <a:pt x="231" y="304"/>
                    </a:lnTo>
                    <a:lnTo>
                      <a:pt x="207" y="266"/>
                    </a:lnTo>
                    <a:lnTo>
                      <a:pt x="174" y="207"/>
                    </a:lnTo>
                  </a:path>
                </a:pathLst>
              </a:custGeom>
              <a:solidFill>
                <a:srgbClr val="FBB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e-DE"/>
              </a:p>
            </p:txBody>
          </p:sp>
          <p:sp>
            <p:nvSpPr>
              <p:cNvPr id="82" name="Freeform 728"/>
              <p:cNvSpPr>
                <a:spLocks/>
              </p:cNvSpPr>
              <p:nvPr/>
            </p:nvSpPr>
            <p:spPr bwMode="auto">
              <a:xfrm>
                <a:off x="1786" y="1245"/>
                <a:ext cx="240" cy="305"/>
              </a:xfrm>
              <a:custGeom>
                <a:avLst/>
                <a:gdLst>
                  <a:gd name="T0" fmla="+- 0 2027 1786"/>
                  <a:gd name="T1" fmla="*/ T0 w 240"/>
                  <a:gd name="T2" fmla="+- 0 1335 1245"/>
                  <a:gd name="T3" fmla="*/ 1335 h 305"/>
                  <a:gd name="T4" fmla="+- 0 1945 1786"/>
                  <a:gd name="T5" fmla="*/ T4 w 240"/>
                  <a:gd name="T6" fmla="+- 0 1335 1245"/>
                  <a:gd name="T7" fmla="*/ 1335 h 305"/>
                  <a:gd name="T8" fmla="+- 0 1861 1786"/>
                  <a:gd name="T9" fmla="*/ T8 w 240"/>
                  <a:gd name="T10" fmla="+- 0 1417 1245"/>
                  <a:gd name="T11" fmla="*/ 1417 h 305"/>
                  <a:gd name="T12" fmla="+- 0 1939 1786"/>
                  <a:gd name="T13" fmla="*/ T12 w 240"/>
                  <a:gd name="T14" fmla="+- 0 1417 1245"/>
                  <a:gd name="T15" fmla="*/ 1417 h 305"/>
                  <a:gd name="T16" fmla="+- 0 1936 1786"/>
                  <a:gd name="T17" fmla="*/ T16 w 240"/>
                  <a:gd name="T18" fmla="+- 0 1411 1245"/>
                  <a:gd name="T19" fmla="*/ 1411 h 305"/>
                  <a:gd name="T20" fmla="+- 0 1986 1786"/>
                  <a:gd name="T21" fmla="*/ T20 w 240"/>
                  <a:gd name="T22" fmla="+- 0 1366 1245"/>
                  <a:gd name="T23" fmla="*/ 1366 h 305"/>
                  <a:gd name="T24" fmla="+- 0 1988 1786"/>
                  <a:gd name="T25" fmla="*/ T24 w 240"/>
                  <a:gd name="T26" fmla="+- 0 1364 1245"/>
                  <a:gd name="T27" fmla="*/ 1364 h 305"/>
                  <a:gd name="T28" fmla="+- 0 2013 1786"/>
                  <a:gd name="T29" fmla="*/ T28 w 240"/>
                  <a:gd name="T30" fmla="+- 0 1342 1245"/>
                  <a:gd name="T31" fmla="*/ 1342 h 305"/>
                  <a:gd name="T32" fmla="+- 0 2022 1786"/>
                  <a:gd name="T33" fmla="*/ T32 w 240"/>
                  <a:gd name="T34" fmla="+- 0 1337 1245"/>
                  <a:gd name="T35" fmla="*/ 1337 h 305"/>
                  <a:gd name="T36" fmla="+- 0 2027 1786"/>
                  <a:gd name="T37" fmla="*/ T36 w 240"/>
                  <a:gd name="T38" fmla="+- 0 1335 1245"/>
                  <a:gd name="T39" fmla="*/ 1335 h 30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</a:cxnLst>
                <a:rect l="0" t="0" r="r" b="b"/>
                <a:pathLst>
                  <a:path w="240" h="305">
                    <a:moveTo>
                      <a:pt x="241" y="90"/>
                    </a:moveTo>
                    <a:lnTo>
                      <a:pt x="159" y="90"/>
                    </a:lnTo>
                    <a:lnTo>
                      <a:pt x="75" y="172"/>
                    </a:lnTo>
                    <a:lnTo>
                      <a:pt x="153" y="172"/>
                    </a:lnTo>
                    <a:lnTo>
                      <a:pt x="150" y="166"/>
                    </a:lnTo>
                    <a:lnTo>
                      <a:pt x="200" y="121"/>
                    </a:lnTo>
                    <a:lnTo>
                      <a:pt x="202" y="119"/>
                    </a:lnTo>
                    <a:lnTo>
                      <a:pt x="227" y="97"/>
                    </a:lnTo>
                    <a:lnTo>
                      <a:pt x="236" y="92"/>
                    </a:lnTo>
                    <a:lnTo>
                      <a:pt x="241" y="90"/>
                    </a:lnTo>
                  </a:path>
                </a:pathLst>
              </a:custGeom>
              <a:solidFill>
                <a:srgbClr val="FBB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e-DE"/>
              </a:p>
            </p:txBody>
          </p:sp>
        </p:grpSp>
        <p:grpSp>
          <p:nvGrpSpPr>
            <p:cNvPr id="25" name="Group 723"/>
            <p:cNvGrpSpPr>
              <a:grpSpLocks/>
            </p:cNvGrpSpPr>
            <p:nvPr/>
          </p:nvGrpSpPr>
          <p:grpSpPr bwMode="auto">
            <a:xfrm>
              <a:off x="1458" y="906"/>
              <a:ext cx="245" cy="304"/>
              <a:chOff x="1458" y="906"/>
              <a:chExt cx="245" cy="304"/>
            </a:xfrm>
          </p:grpSpPr>
          <p:sp>
            <p:nvSpPr>
              <p:cNvPr id="77" name="Freeform 726"/>
              <p:cNvSpPr>
                <a:spLocks/>
              </p:cNvSpPr>
              <p:nvPr/>
            </p:nvSpPr>
            <p:spPr bwMode="auto">
              <a:xfrm>
                <a:off x="1458" y="906"/>
                <a:ext cx="245" cy="304"/>
              </a:xfrm>
              <a:custGeom>
                <a:avLst/>
                <a:gdLst>
                  <a:gd name="T0" fmla="+- 0 1533 1458"/>
                  <a:gd name="T1" fmla="*/ T0 w 245"/>
                  <a:gd name="T2" fmla="+- 0 906 906"/>
                  <a:gd name="T3" fmla="*/ 906 h 304"/>
                  <a:gd name="T4" fmla="+- 0 1458 1458"/>
                  <a:gd name="T5" fmla="*/ T4 w 245"/>
                  <a:gd name="T6" fmla="+- 0 906 906"/>
                  <a:gd name="T7" fmla="*/ 906 h 304"/>
                  <a:gd name="T8" fmla="+- 0 1472 1458"/>
                  <a:gd name="T9" fmla="*/ T8 w 245"/>
                  <a:gd name="T10" fmla="+- 0 912 906"/>
                  <a:gd name="T11" fmla="*/ 912 h 304"/>
                  <a:gd name="T12" fmla="+- 0 1472 1458"/>
                  <a:gd name="T13" fmla="*/ T12 w 245"/>
                  <a:gd name="T14" fmla="+- 0 1204 906"/>
                  <a:gd name="T15" fmla="*/ 1204 h 304"/>
                  <a:gd name="T16" fmla="+- 0 1458 1458"/>
                  <a:gd name="T17" fmla="*/ T16 w 245"/>
                  <a:gd name="T18" fmla="+- 0 1210 906"/>
                  <a:gd name="T19" fmla="*/ 1210 h 304"/>
                  <a:gd name="T20" fmla="+- 0 1533 1458"/>
                  <a:gd name="T21" fmla="*/ T20 w 245"/>
                  <a:gd name="T22" fmla="+- 0 1210 906"/>
                  <a:gd name="T23" fmla="*/ 1210 h 304"/>
                  <a:gd name="T24" fmla="+- 0 1533 1458"/>
                  <a:gd name="T25" fmla="*/ T24 w 245"/>
                  <a:gd name="T26" fmla="+- 0 1139 906"/>
                  <a:gd name="T27" fmla="*/ 1139 h 304"/>
                  <a:gd name="T28" fmla="+- 0 1558 1458"/>
                  <a:gd name="T29" fmla="*/ T28 w 245"/>
                  <a:gd name="T30" fmla="+- 0 1113 906"/>
                  <a:gd name="T31" fmla="*/ 1113 h 304"/>
                  <a:gd name="T32" fmla="+- 0 1631 1458"/>
                  <a:gd name="T33" fmla="*/ T32 w 245"/>
                  <a:gd name="T34" fmla="+- 0 1113 906"/>
                  <a:gd name="T35" fmla="*/ 1113 h 304"/>
                  <a:gd name="T36" fmla="+- 0 1611 1458"/>
                  <a:gd name="T37" fmla="*/ T36 w 245"/>
                  <a:gd name="T38" fmla="+- 0 1078 906"/>
                  <a:gd name="T39" fmla="*/ 1078 h 304"/>
                  <a:gd name="T40" fmla="+- 0 1533 1458"/>
                  <a:gd name="T41" fmla="*/ T40 w 245"/>
                  <a:gd name="T42" fmla="+- 0 1078 906"/>
                  <a:gd name="T43" fmla="*/ 1078 h 304"/>
                  <a:gd name="T44" fmla="+- 0 1533 1458"/>
                  <a:gd name="T45" fmla="*/ T44 w 245"/>
                  <a:gd name="T46" fmla="+- 0 906 906"/>
                  <a:gd name="T47" fmla="*/ 906 h 30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</a:cxnLst>
                <a:rect l="0" t="0" r="r" b="b"/>
                <a:pathLst>
                  <a:path w="245" h="304">
                    <a:moveTo>
                      <a:pt x="75" y="0"/>
                    </a:moveTo>
                    <a:lnTo>
                      <a:pt x="0" y="0"/>
                    </a:lnTo>
                    <a:lnTo>
                      <a:pt x="14" y="6"/>
                    </a:lnTo>
                    <a:lnTo>
                      <a:pt x="14" y="298"/>
                    </a:lnTo>
                    <a:lnTo>
                      <a:pt x="0" y="304"/>
                    </a:lnTo>
                    <a:lnTo>
                      <a:pt x="75" y="304"/>
                    </a:lnTo>
                    <a:lnTo>
                      <a:pt x="75" y="233"/>
                    </a:lnTo>
                    <a:lnTo>
                      <a:pt x="100" y="207"/>
                    </a:lnTo>
                    <a:lnTo>
                      <a:pt x="173" y="207"/>
                    </a:lnTo>
                    <a:lnTo>
                      <a:pt x="153" y="172"/>
                    </a:lnTo>
                    <a:lnTo>
                      <a:pt x="75" y="172"/>
                    </a:lnTo>
                    <a:lnTo>
                      <a:pt x="75" y="0"/>
                    </a:lnTo>
                  </a:path>
                </a:pathLst>
              </a:custGeom>
              <a:solidFill>
                <a:srgbClr val="FBB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e-DE"/>
              </a:p>
            </p:txBody>
          </p:sp>
          <p:sp>
            <p:nvSpPr>
              <p:cNvPr id="78" name="Freeform 725"/>
              <p:cNvSpPr>
                <a:spLocks/>
              </p:cNvSpPr>
              <p:nvPr/>
            </p:nvSpPr>
            <p:spPr bwMode="auto">
              <a:xfrm>
                <a:off x="1458" y="906"/>
                <a:ext cx="245" cy="304"/>
              </a:xfrm>
              <a:custGeom>
                <a:avLst/>
                <a:gdLst>
                  <a:gd name="T0" fmla="+- 0 1631 1458"/>
                  <a:gd name="T1" fmla="*/ T0 w 245"/>
                  <a:gd name="T2" fmla="+- 0 1113 906"/>
                  <a:gd name="T3" fmla="*/ 1113 h 304"/>
                  <a:gd name="T4" fmla="+- 0 1558 1458"/>
                  <a:gd name="T5" fmla="*/ T4 w 245"/>
                  <a:gd name="T6" fmla="+- 0 1113 906"/>
                  <a:gd name="T7" fmla="*/ 1113 h 304"/>
                  <a:gd name="T8" fmla="+- 0 1587 1458"/>
                  <a:gd name="T9" fmla="*/ T8 w 245"/>
                  <a:gd name="T10" fmla="+- 0 1162 906"/>
                  <a:gd name="T11" fmla="*/ 1162 h 304"/>
                  <a:gd name="T12" fmla="+- 0 1594 1458"/>
                  <a:gd name="T13" fmla="*/ T12 w 245"/>
                  <a:gd name="T14" fmla="+- 0 1173 906"/>
                  <a:gd name="T15" fmla="*/ 1173 h 304"/>
                  <a:gd name="T16" fmla="+- 0 1613 1458"/>
                  <a:gd name="T17" fmla="*/ T16 w 245"/>
                  <a:gd name="T18" fmla="+- 0 1205 906"/>
                  <a:gd name="T19" fmla="*/ 1205 h 304"/>
                  <a:gd name="T20" fmla="+- 0 1597 1458"/>
                  <a:gd name="T21" fmla="*/ T20 w 245"/>
                  <a:gd name="T22" fmla="+- 0 1210 906"/>
                  <a:gd name="T23" fmla="*/ 1210 h 304"/>
                  <a:gd name="T24" fmla="+- 0 1689 1458"/>
                  <a:gd name="T25" fmla="*/ T24 w 245"/>
                  <a:gd name="T26" fmla="+- 0 1210 906"/>
                  <a:gd name="T27" fmla="*/ 1210 h 304"/>
                  <a:gd name="T28" fmla="+- 0 1665 1458"/>
                  <a:gd name="T29" fmla="*/ T28 w 245"/>
                  <a:gd name="T30" fmla="+- 0 1171 906"/>
                  <a:gd name="T31" fmla="*/ 1171 h 304"/>
                  <a:gd name="T32" fmla="+- 0 1631 1458"/>
                  <a:gd name="T33" fmla="*/ T32 w 245"/>
                  <a:gd name="T34" fmla="+- 0 1113 906"/>
                  <a:gd name="T35" fmla="*/ 1113 h 30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</a:cxnLst>
                <a:rect l="0" t="0" r="r" b="b"/>
                <a:pathLst>
                  <a:path w="245" h="304">
                    <a:moveTo>
                      <a:pt x="173" y="207"/>
                    </a:moveTo>
                    <a:lnTo>
                      <a:pt x="100" y="207"/>
                    </a:lnTo>
                    <a:lnTo>
                      <a:pt x="129" y="256"/>
                    </a:lnTo>
                    <a:lnTo>
                      <a:pt x="136" y="267"/>
                    </a:lnTo>
                    <a:lnTo>
                      <a:pt x="155" y="299"/>
                    </a:lnTo>
                    <a:lnTo>
                      <a:pt x="139" y="304"/>
                    </a:lnTo>
                    <a:lnTo>
                      <a:pt x="231" y="304"/>
                    </a:lnTo>
                    <a:lnTo>
                      <a:pt x="207" y="265"/>
                    </a:lnTo>
                    <a:lnTo>
                      <a:pt x="173" y="207"/>
                    </a:lnTo>
                  </a:path>
                </a:pathLst>
              </a:custGeom>
              <a:solidFill>
                <a:srgbClr val="FBB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e-DE"/>
              </a:p>
            </p:txBody>
          </p:sp>
          <p:sp>
            <p:nvSpPr>
              <p:cNvPr id="79" name="Freeform 724"/>
              <p:cNvSpPr>
                <a:spLocks/>
              </p:cNvSpPr>
              <p:nvPr/>
            </p:nvSpPr>
            <p:spPr bwMode="auto">
              <a:xfrm>
                <a:off x="1458" y="906"/>
                <a:ext cx="245" cy="304"/>
              </a:xfrm>
              <a:custGeom>
                <a:avLst/>
                <a:gdLst>
                  <a:gd name="T0" fmla="+- 0 1703 1458"/>
                  <a:gd name="T1" fmla="*/ T0 w 245"/>
                  <a:gd name="T2" fmla="+- 0 994 906"/>
                  <a:gd name="T3" fmla="*/ 994 h 304"/>
                  <a:gd name="T4" fmla="+- 0 1618 1458"/>
                  <a:gd name="T5" fmla="*/ T4 w 245"/>
                  <a:gd name="T6" fmla="+- 0 994 906"/>
                  <a:gd name="T7" fmla="*/ 994 h 304"/>
                  <a:gd name="T8" fmla="+- 0 1533 1458"/>
                  <a:gd name="T9" fmla="*/ T8 w 245"/>
                  <a:gd name="T10" fmla="+- 0 1078 906"/>
                  <a:gd name="T11" fmla="*/ 1078 h 304"/>
                  <a:gd name="T12" fmla="+- 0 1611 1458"/>
                  <a:gd name="T13" fmla="*/ T12 w 245"/>
                  <a:gd name="T14" fmla="+- 0 1078 906"/>
                  <a:gd name="T15" fmla="*/ 1078 h 304"/>
                  <a:gd name="T16" fmla="+- 0 1607 1458"/>
                  <a:gd name="T17" fmla="*/ T16 w 245"/>
                  <a:gd name="T18" fmla="+- 0 1072 906"/>
                  <a:gd name="T19" fmla="*/ 1072 h 304"/>
                  <a:gd name="T20" fmla="+- 0 1658 1458"/>
                  <a:gd name="T21" fmla="*/ T20 w 245"/>
                  <a:gd name="T22" fmla="+- 0 1027 906"/>
                  <a:gd name="T23" fmla="*/ 1027 h 304"/>
                  <a:gd name="T24" fmla="+- 0 1660 1458"/>
                  <a:gd name="T25" fmla="*/ T24 w 245"/>
                  <a:gd name="T26" fmla="+- 0 1025 906"/>
                  <a:gd name="T27" fmla="*/ 1025 h 304"/>
                  <a:gd name="T28" fmla="+- 0 1691 1458"/>
                  <a:gd name="T29" fmla="*/ T28 w 245"/>
                  <a:gd name="T30" fmla="+- 0 997 906"/>
                  <a:gd name="T31" fmla="*/ 997 h 304"/>
                  <a:gd name="T32" fmla="+- 0 1703 1458"/>
                  <a:gd name="T33" fmla="*/ T32 w 245"/>
                  <a:gd name="T34" fmla="+- 0 994 906"/>
                  <a:gd name="T35" fmla="*/ 994 h 30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</a:cxnLst>
                <a:rect l="0" t="0" r="r" b="b"/>
                <a:pathLst>
                  <a:path w="245" h="304">
                    <a:moveTo>
                      <a:pt x="245" y="88"/>
                    </a:moveTo>
                    <a:lnTo>
                      <a:pt x="160" y="88"/>
                    </a:lnTo>
                    <a:lnTo>
                      <a:pt x="75" y="172"/>
                    </a:lnTo>
                    <a:lnTo>
                      <a:pt x="153" y="172"/>
                    </a:lnTo>
                    <a:lnTo>
                      <a:pt x="149" y="166"/>
                    </a:lnTo>
                    <a:lnTo>
                      <a:pt x="200" y="121"/>
                    </a:lnTo>
                    <a:lnTo>
                      <a:pt x="202" y="119"/>
                    </a:lnTo>
                    <a:lnTo>
                      <a:pt x="233" y="91"/>
                    </a:lnTo>
                    <a:lnTo>
                      <a:pt x="245" y="88"/>
                    </a:lnTo>
                  </a:path>
                </a:pathLst>
              </a:custGeom>
              <a:solidFill>
                <a:srgbClr val="FBB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e-DE"/>
              </a:p>
            </p:txBody>
          </p:sp>
        </p:grpSp>
        <p:grpSp>
          <p:nvGrpSpPr>
            <p:cNvPr id="26" name="Group 718"/>
            <p:cNvGrpSpPr>
              <a:grpSpLocks/>
            </p:cNvGrpSpPr>
            <p:nvPr/>
          </p:nvGrpSpPr>
          <p:grpSpPr bwMode="auto">
            <a:xfrm>
              <a:off x="830" y="1245"/>
              <a:ext cx="383" cy="305"/>
              <a:chOff x="830" y="1245"/>
              <a:chExt cx="383" cy="305"/>
            </a:xfrm>
          </p:grpSpPr>
          <p:sp>
            <p:nvSpPr>
              <p:cNvPr id="73" name="Freeform 722"/>
              <p:cNvSpPr>
                <a:spLocks/>
              </p:cNvSpPr>
              <p:nvPr/>
            </p:nvSpPr>
            <p:spPr bwMode="auto">
              <a:xfrm>
                <a:off x="830" y="1245"/>
                <a:ext cx="383" cy="305"/>
              </a:xfrm>
              <a:custGeom>
                <a:avLst/>
                <a:gdLst>
                  <a:gd name="T0" fmla="+- 0 917 830"/>
                  <a:gd name="T1" fmla="*/ T0 w 383"/>
                  <a:gd name="T2" fmla="+- 0 1245 1245"/>
                  <a:gd name="T3" fmla="*/ 1245 h 305"/>
                  <a:gd name="T4" fmla="+- 0 830 830"/>
                  <a:gd name="T5" fmla="*/ T4 w 383"/>
                  <a:gd name="T6" fmla="+- 0 1245 1245"/>
                  <a:gd name="T7" fmla="*/ 1245 h 305"/>
                  <a:gd name="T8" fmla="+- 0 847 830"/>
                  <a:gd name="T9" fmla="*/ T8 w 383"/>
                  <a:gd name="T10" fmla="+- 0 1249 1245"/>
                  <a:gd name="T11" fmla="*/ 1249 h 305"/>
                  <a:gd name="T12" fmla="+- 0 931 830"/>
                  <a:gd name="T13" fmla="*/ T12 w 383"/>
                  <a:gd name="T14" fmla="+- 0 1547 1245"/>
                  <a:gd name="T15" fmla="*/ 1547 h 305"/>
                  <a:gd name="T16" fmla="+- 0 991 830"/>
                  <a:gd name="T17" fmla="*/ T16 w 383"/>
                  <a:gd name="T18" fmla="+- 0 1549 1245"/>
                  <a:gd name="T19" fmla="*/ 1549 h 305"/>
                  <a:gd name="T20" fmla="+- 0 1019 830"/>
                  <a:gd name="T21" fmla="*/ T20 w 383"/>
                  <a:gd name="T22" fmla="+- 0 1435 1245"/>
                  <a:gd name="T23" fmla="*/ 1435 h 305"/>
                  <a:gd name="T24" fmla="+- 0 967 830"/>
                  <a:gd name="T25" fmla="*/ T24 w 383"/>
                  <a:gd name="T26" fmla="+- 0 1435 1245"/>
                  <a:gd name="T27" fmla="*/ 1435 h 305"/>
                  <a:gd name="T28" fmla="+- 0 917 830"/>
                  <a:gd name="T29" fmla="*/ T28 w 383"/>
                  <a:gd name="T30" fmla="+- 0 1245 1245"/>
                  <a:gd name="T31" fmla="*/ 1245 h 30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</a:cxnLst>
                <a:rect l="0" t="0" r="r" b="b"/>
                <a:pathLst>
                  <a:path w="383" h="305">
                    <a:moveTo>
                      <a:pt x="87" y="0"/>
                    </a:moveTo>
                    <a:lnTo>
                      <a:pt x="0" y="0"/>
                    </a:lnTo>
                    <a:lnTo>
                      <a:pt x="17" y="4"/>
                    </a:lnTo>
                    <a:lnTo>
                      <a:pt x="101" y="302"/>
                    </a:lnTo>
                    <a:lnTo>
                      <a:pt x="161" y="304"/>
                    </a:lnTo>
                    <a:lnTo>
                      <a:pt x="189" y="190"/>
                    </a:lnTo>
                    <a:lnTo>
                      <a:pt x="137" y="190"/>
                    </a:lnTo>
                    <a:lnTo>
                      <a:pt x="87" y="0"/>
                    </a:lnTo>
                  </a:path>
                </a:pathLst>
              </a:custGeom>
              <a:solidFill>
                <a:srgbClr val="FBB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e-DE"/>
              </a:p>
            </p:txBody>
          </p:sp>
          <p:sp>
            <p:nvSpPr>
              <p:cNvPr id="74" name="Freeform 721"/>
              <p:cNvSpPr>
                <a:spLocks/>
              </p:cNvSpPr>
              <p:nvPr/>
            </p:nvSpPr>
            <p:spPr bwMode="auto">
              <a:xfrm>
                <a:off x="830" y="1245"/>
                <a:ext cx="383" cy="305"/>
              </a:xfrm>
              <a:custGeom>
                <a:avLst/>
                <a:gdLst>
                  <a:gd name="T0" fmla="+- 0 1093 830"/>
                  <a:gd name="T1" fmla="*/ T0 w 383"/>
                  <a:gd name="T2" fmla="+- 0 1416 1245"/>
                  <a:gd name="T3" fmla="*/ 1416 h 305"/>
                  <a:gd name="T4" fmla="+- 0 1024 830"/>
                  <a:gd name="T5" fmla="*/ T4 w 383"/>
                  <a:gd name="T6" fmla="+- 0 1416 1245"/>
                  <a:gd name="T7" fmla="*/ 1416 h 305"/>
                  <a:gd name="T8" fmla="+- 0 1060 830"/>
                  <a:gd name="T9" fmla="*/ T8 w 383"/>
                  <a:gd name="T10" fmla="+- 0 1549 1245"/>
                  <a:gd name="T11" fmla="*/ 1549 h 305"/>
                  <a:gd name="T12" fmla="+- 0 1118 830"/>
                  <a:gd name="T13" fmla="*/ T12 w 383"/>
                  <a:gd name="T14" fmla="+- 0 1549 1245"/>
                  <a:gd name="T15" fmla="*/ 1549 h 305"/>
                  <a:gd name="T16" fmla="+- 0 1151 830"/>
                  <a:gd name="T17" fmla="*/ T16 w 383"/>
                  <a:gd name="T18" fmla="+- 0 1429 1245"/>
                  <a:gd name="T19" fmla="*/ 1429 h 305"/>
                  <a:gd name="T20" fmla="+- 0 1096 830"/>
                  <a:gd name="T21" fmla="*/ T20 w 383"/>
                  <a:gd name="T22" fmla="+- 0 1429 1245"/>
                  <a:gd name="T23" fmla="*/ 1429 h 305"/>
                  <a:gd name="T24" fmla="+- 0 1093 830"/>
                  <a:gd name="T25" fmla="*/ T24 w 383"/>
                  <a:gd name="T26" fmla="+- 0 1416 1245"/>
                  <a:gd name="T27" fmla="*/ 1416 h 30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</a:cxnLst>
                <a:rect l="0" t="0" r="r" b="b"/>
                <a:pathLst>
                  <a:path w="383" h="305">
                    <a:moveTo>
                      <a:pt x="263" y="171"/>
                    </a:moveTo>
                    <a:lnTo>
                      <a:pt x="194" y="171"/>
                    </a:lnTo>
                    <a:lnTo>
                      <a:pt x="230" y="304"/>
                    </a:lnTo>
                    <a:lnTo>
                      <a:pt x="288" y="304"/>
                    </a:lnTo>
                    <a:lnTo>
                      <a:pt x="321" y="184"/>
                    </a:lnTo>
                    <a:lnTo>
                      <a:pt x="266" y="184"/>
                    </a:lnTo>
                    <a:lnTo>
                      <a:pt x="263" y="171"/>
                    </a:lnTo>
                  </a:path>
                </a:pathLst>
              </a:custGeom>
              <a:solidFill>
                <a:srgbClr val="FBB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e-DE"/>
              </a:p>
            </p:txBody>
          </p:sp>
          <p:sp>
            <p:nvSpPr>
              <p:cNvPr id="75" name="Freeform 720"/>
              <p:cNvSpPr>
                <a:spLocks/>
              </p:cNvSpPr>
              <p:nvPr/>
            </p:nvSpPr>
            <p:spPr bwMode="auto">
              <a:xfrm>
                <a:off x="830" y="1245"/>
                <a:ext cx="383" cy="305"/>
              </a:xfrm>
              <a:custGeom>
                <a:avLst/>
                <a:gdLst>
                  <a:gd name="T0" fmla="+- 0 1068 830"/>
                  <a:gd name="T1" fmla="*/ T0 w 383"/>
                  <a:gd name="T2" fmla="+- 0 1245 1245"/>
                  <a:gd name="T3" fmla="*/ 1245 h 305"/>
                  <a:gd name="T4" fmla="+- 0 965 830"/>
                  <a:gd name="T5" fmla="*/ T4 w 383"/>
                  <a:gd name="T6" fmla="+- 0 1245 1245"/>
                  <a:gd name="T7" fmla="*/ 1245 h 305"/>
                  <a:gd name="T8" fmla="+- 0 977 830"/>
                  <a:gd name="T9" fmla="*/ T8 w 383"/>
                  <a:gd name="T10" fmla="+- 0 1250 1245"/>
                  <a:gd name="T11" fmla="*/ 1250 h 305"/>
                  <a:gd name="T12" fmla="+- 0 994 830"/>
                  <a:gd name="T13" fmla="*/ T12 w 383"/>
                  <a:gd name="T14" fmla="+- 0 1305 1245"/>
                  <a:gd name="T15" fmla="*/ 1305 h 305"/>
                  <a:gd name="T16" fmla="+- 0 967 830"/>
                  <a:gd name="T17" fmla="*/ T16 w 383"/>
                  <a:gd name="T18" fmla="+- 0 1435 1245"/>
                  <a:gd name="T19" fmla="*/ 1435 h 305"/>
                  <a:gd name="T20" fmla="+- 0 1019 830"/>
                  <a:gd name="T21" fmla="*/ T20 w 383"/>
                  <a:gd name="T22" fmla="+- 0 1435 1245"/>
                  <a:gd name="T23" fmla="*/ 1435 h 305"/>
                  <a:gd name="T24" fmla="+- 0 1024 830"/>
                  <a:gd name="T25" fmla="*/ T24 w 383"/>
                  <a:gd name="T26" fmla="+- 0 1416 1245"/>
                  <a:gd name="T27" fmla="*/ 1416 h 305"/>
                  <a:gd name="T28" fmla="+- 0 1093 830"/>
                  <a:gd name="T29" fmla="*/ T28 w 383"/>
                  <a:gd name="T30" fmla="+- 0 1416 1245"/>
                  <a:gd name="T31" fmla="*/ 1416 h 305"/>
                  <a:gd name="T32" fmla="+- 0 1062 830"/>
                  <a:gd name="T33" fmla="*/ T32 w 383"/>
                  <a:gd name="T34" fmla="+- 0 1297 1245"/>
                  <a:gd name="T35" fmla="*/ 1297 h 305"/>
                  <a:gd name="T36" fmla="+- 0 1056 830"/>
                  <a:gd name="T37" fmla="*/ T36 w 383"/>
                  <a:gd name="T38" fmla="+- 0 1275 1245"/>
                  <a:gd name="T39" fmla="*/ 1275 h 305"/>
                  <a:gd name="T40" fmla="+- 0 1054 830"/>
                  <a:gd name="T41" fmla="*/ T40 w 383"/>
                  <a:gd name="T42" fmla="+- 0 1265 1245"/>
                  <a:gd name="T43" fmla="*/ 1265 h 305"/>
                  <a:gd name="T44" fmla="+- 0 1050 830"/>
                  <a:gd name="T45" fmla="*/ T44 w 383"/>
                  <a:gd name="T46" fmla="+- 0 1251 1245"/>
                  <a:gd name="T47" fmla="*/ 1251 h 305"/>
                  <a:gd name="T48" fmla="+- 0 1068 830"/>
                  <a:gd name="T49" fmla="*/ T48 w 383"/>
                  <a:gd name="T50" fmla="+- 0 1245 1245"/>
                  <a:gd name="T51" fmla="*/ 1245 h 30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</a:cxnLst>
                <a:rect l="0" t="0" r="r" b="b"/>
                <a:pathLst>
                  <a:path w="383" h="305">
                    <a:moveTo>
                      <a:pt x="238" y="0"/>
                    </a:moveTo>
                    <a:lnTo>
                      <a:pt x="135" y="0"/>
                    </a:lnTo>
                    <a:lnTo>
                      <a:pt x="147" y="5"/>
                    </a:lnTo>
                    <a:lnTo>
                      <a:pt x="164" y="60"/>
                    </a:lnTo>
                    <a:lnTo>
                      <a:pt x="137" y="190"/>
                    </a:lnTo>
                    <a:lnTo>
                      <a:pt x="189" y="190"/>
                    </a:lnTo>
                    <a:lnTo>
                      <a:pt x="194" y="171"/>
                    </a:lnTo>
                    <a:lnTo>
                      <a:pt x="263" y="171"/>
                    </a:lnTo>
                    <a:lnTo>
                      <a:pt x="232" y="52"/>
                    </a:lnTo>
                    <a:lnTo>
                      <a:pt x="226" y="30"/>
                    </a:lnTo>
                    <a:lnTo>
                      <a:pt x="224" y="20"/>
                    </a:lnTo>
                    <a:lnTo>
                      <a:pt x="220" y="6"/>
                    </a:lnTo>
                    <a:lnTo>
                      <a:pt x="238" y="0"/>
                    </a:lnTo>
                  </a:path>
                </a:pathLst>
              </a:custGeom>
              <a:solidFill>
                <a:srgbClr val="FBB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e-DE"/>
              </a:p>
            </p:txBody>
          </p:sp>
          <p:sp>
            <p:nvSpPr>
              <p:cNvPr id="76" name="Freeform 719"/>
              <p:cNvSpPr>
                <a:spLocks/>
              </p:cNvSpPr>
              <p:nvPr/>
            </p:nvSpPr>
            <p:spPr bwMode="auto">
              <a:xfrm>
                <a:off x="830" y="1245"/>
                <a:ext cx="383" cy="305"/>
              </a:xfrm>
              <a:custGeom>
                <a:avLst/>
                <a:gdLst>
                  <a:gd name="T0" fmla="+- 0 1213 830"/>
                  <a:gd name="T1" fmla="*/ T0 w 383"/>
                  <a:gd name="T2" fmla="+- 0 1245 1245"/>
                  <a:gd name="T3" fmla="*/ 1245 h 305"/>
                  <a:gd name="T4" fmla="+- 0 1147 830"/>
                  <a:gd name="T5" fmla="*/ T4 w 383"/>
                  <a:gd name="T6" fmla="+- 0 1245 1245"/>
                  <a:gd name="T7" fmla="*/ 1245 h 305"/>
                  <a:gd name="T8" fmla="+- 0 1096 830"/>
                  <a:gd name="T9" fmla="*/ T8 w 383"/>
                  <a:gd name="T10" fmla="+- 0 1429 1245"/>
                  <a:gd name="T11" fmla="*/ 1429 h 305"/>
                  <a:gd name="T12" fmla="+- 0 1151 830"/>
                  <a:gd name="T13" fmla="*/ T12 w 383"/>
                  <a:gd name="T14" fmla="+- 0 1429 1245"/>
                  <a:gd name="T15" fmla="*/ 1429 h 305"/>
                  <a:gd name="T16" fmla="+- 0 1193 830"/>
                  <a:gd name="T17" fmla="*/ T16 w 383"/>
                  <a:gd name="T18" fmla="+- 0 1272 1245"/>
                  <a:gd name="T19" fmla="*/ 1272 h 305"/>
                  <a:gd name="T20" fmla="+- 0 1199 830"/>
                  <a:gd name="T21" fmla="*/ T20 w 383"/>
                  <a:gd name="T22" fmla="+- 0 1251 1245"/>
                  <a:gd name="T23" fmla="*/ 1251 h 305"/>
                  <a:gd name="T24" fmla="+- 0 1213 830"/>
                  <a:gd name="T25" fmla="*/ T24 w 383"/>
                  <a:gd name="T26" fmla="+- 0 1245 1245"/>
                  <a:gd name="T27" fmla="*/ 1245 h 30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</a:cxnLst>
                <a:rect l="0" t="0" r="r" b="b"/>
                <a:pathLst>
                  <a:path w="383" h="305">
                    <a:moveTo>
                      <a:pt x="383" y="0"/>
                    </a:moveTo>
                    <a:lnTo>
                      <a:pt x="317" y="0"/>
                    </a:lnTo>
                    <a:lnTo>
                      <a:pt x="266" y="184"/>
                    </a:lnTo>
                    <a:lnTo>
                      <a:pt x="321" y="184"/>
                    </a:lnTo>
                    <a:lnTo>
                      <a:pt x="363" y="27"/>
                    </a:lnTo>
                    <a:lnTo>
                      <a:pt x="369" y="6"/>
                    </a:lnTo>
                    <a:lnTo>
                      <a:pt x="383" y="0"/>
                    </a:lnTo>
                  </a:path>
                </a:pathLst>
              </a:custGeom>
              <a:solidFill>
                <a:srgbClr val="FBB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e-DE"/>
              </a:p>
            </p:txBody>
          </p:sp>
        </p:grpSp>
        <p:grpSp>
          <p:nvGrpSpPr>
            <p:cNvPr id="27" name="Group 715"/>
            <p:cNvGrpSpPr>
              <a:grpSpLocks/>
            </p:cNvGrpSpPr>
            <p:nvPr/>
          </p:nvGrpSpPr>
          <p:grpSpPr bwMode="auto">
            <a:xfrm>
              <a:off x="11477" y="845"/>
              <a:ext cx="158" cy="255"/>
              <a:chOff x="11477" y="845"/>
              <a:chExt cx="158" cy="255"/>
            </a:xfrm>
          </p:grpSpPr>
          <p:sp>
            <p:nvSpPr>
              <p:cNvPr id="71" name="Freeform 717"/>
              <p:cNvSpPr>
                <a:spLocks/>
              </p:cNvSpPr>
              <p:nvPr/>
            </p:nvSpPr>
            <p:spPr bwMode="auto">
              <a:xfrm>
                <a:off x="11477" y="845"/>
                <a:ext cx="158" cy="255"/>
              </a:xfrm>
              <a:custGeom>
                <a:avLst/>
                <a:gdLst>
                  <a:gd name="T0" fmla="+- 0 11635 11477"/>
                  <a:gd name="T1" fmla="*/ T0 w 158"/>
                  <a:gd name="T2" fmla="+- 0 895 845"/>
                  <a:gd name="T3" fmla="*/ 895 h 255"/>
                  <a:gd name="T4" fmla="+- 0 11582 11477"/>
                  <a:gd name="T5" fmla="*/ T4 w 158"/>
                  <a:gd name="T6" fmla="+- 0 895 845"/>
                  <a:gd name="T7" fmla="*/ 895 h 255"/>
                  <a:gd name="T8" fmla="+- 0 11582 11477"/>
                  <a:gd name="T9" fmla="*/ T8 w 158"/>
                  <a:gd name="T10" fmla="+- 0 1099 845"/>
                  <a:gd name="T11" fmla="*/ 1099 h 255"/>
                  <a:gd name="T12" fmla="+- 0 11635 11477"/>
                  <a:gd name="T13" fmla="*/ T12 w 158"/>
                  <a:gd name="T14" fmla="+- 0 1099 845"/>
                  <a:gd name="T15" fmla="*/ 1099 h 255"/>
                  <a:gd name="T16" fmla="+- 0 11635 11477"/>
                  <a:gd name="T17" fmla="*/ T16 w 158"/>
                  <a:gd name="T18" fmla="+- 0 895 845"/>
                  <a:gd name="T19" fmla="*/ 895 h 25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158" h="255">
                    <a:moveTo>
                      <a:pt x="158" y="50"/>
                    </a:moveTo>
                    <a:lnTo>
                      <a:pt x="105" y="50"/>
                    </a:lnTo>
                    <a:lnTo>
                      <a:pt x="105" y="254"/>
                    </a:lnTo>
                    <a:lnTo>
                      <a:pt x="158" y="254"/>
                    </a:lnTo>
                    <a:lnTo>
                      <a:pt x="158" y="5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e-DE"/>
              </a:p>
            </p:txBody>
          </p:sp>
          <p:sp>
            <p:nvSpPr>
              <p:cNvPr id="72" name="Freeform 716"/>
              <p:cNvSpPr>
                <a:spLocks/>
              </p:cNvSpPr>
              <p:nvPr/>
            </p:nvSpPr>
            <p:spPr bwMode="auto">
              <a:xfrm>
                <a:off x="11477" y="845"/>
                <a:ext cx="158" cy="255"/>
              </a:xfrm>
              <a:custGeom>
                <a:avLst/>
                <a:gdLst>
                  <a:gd name="T0" fmla="+- 0 11740 11477"/>
                  <a:gd name="T1" fmla="*/ T0 w 158"/>
                  <a:gd name="T2" fmla="+- 0 845 845"/>
                  <a:gd name="T3" fmla="*/ 845 h 255"/>
                  <a:gd name="T4" fmla="+- 0 11477 11477"/>
                  <a:gd name="T5" fmla="*/ T4 w 158"/>
                  <a:gd name="T6" fmla="+- 0 845 845"/>
                  <a:gd name="T7" fmla="*/ 845 h 255"/>
                  <a:gd name="T8" fmla="+- 0 11477 11477"/>
                  <a:gd name="T9" fmla="*/ T8 w 158"/>
                  <a:gd name="T10" fmla="+- 0 895 845"/>
                  <a:gd name="T11" fmla="*/ 895 h 255"/>
                  <a:gd name="T12" fmla="+- 0 11740 11477"/>
                  <a:gd name="T13" fmla="*/ T12 w 158"/>
                  <a:gd name="T14" fmla="+- 0 895 845"/>
                  <a:gd name="T15" fmla="*/ 895 h 255"/>
                  <a:gd name="T16" fmla="+- 0 11740 11477"/>
                  <a:gd name="T17" fmla="*/ T16 w 158"/>
                  <a:gd name="T18" fmla="+- 0 845 845"/>
                  <a:gd name="T19" fmla="*/ 845 h 25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158" h="255">
                    <a:moveTo>
                      <a:pt x="263" y="0"/>
                    </a:moveTo>
                    <a:lnTo>
                      <a:pt x="0" y="0"/>
                    </a:lnTo>
                    <a:lnTo>
                      <a:pt x="0" y="50"/>
                    </a:lnTo>
                    <a:lnTo>
                      <a:pt x="263" y="50"/>
                    </a:lnTo>
                    <a:lnTo>
                      <a:pt x="263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e-DE"/>
              </a:p>
            </p:txBody>
          </p:sp>
        </p:grpSp>
        <p:grpSp>
          <p:nvGrpSpPr>
            <p:cNvPr id="28" name="Group 713"/>
            <p:cNvGrpSpPr>
              <a:grpSpLocks/>
            </p:cNvGrpSpPr>
            <p:nvPr/>
          </p:nvGrpSpPr>
          <p:grpSpPr bwMode="auto">
            <a:xfrm>
              <a:off x="11862" y="845"/>
              <a:ext cx="2" cy="255"/>
              <a:chOff x="11862" y="845"/>
              <a:chExt cx="2" cy="255"/>
            </a:xfrm>
          </p:grpSpPr>
          <p:sp>
            <p:nvSpPr>
              <p:cNvPr id="70" name="Freeform 714"/>
              <p:cNvSpPr>
                <a:spLocks/>
              </p:cNvSpPr>
              <p:nvPr/>
            </p:nvSpPr>
            <p:spPr bwMode="auto">
              <a:xfrm>
                <a:off x="11862" y="845"/>
                <a:ext cx="2" cy="255"/>
              </a:xfrm>
              <a:custGeom>
                <a:avLst/>
                <a:gdLst>
                  <a:gd name="T0" fmla="+- 0 845 845"/>
                  <a:gd name="T1" fmla="*/ 845 h 255"/>
                  <a:gd name="T2" fmla="+- 0 1099 845"/>
                  <a:gd name="T3" fmla="*/ 1099 h 255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255">
                    <a:moveTo>
                      <a:pt x="0" y="0"/>
                    </a:moveTo>
                    <a:lnTo>
                      <a:pt x="0" y="254"/>
                    </a:lnTo>
                  </a:path>
                </a:pathLst>
              </a:custGeom>
              <a:noFill/>
              <a:ln w="3515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e-DE"/>
              </a:p>
            </p:txBody>
          </p:sp>
        </p:grpSp>
        <p:grpSp>
          <p:nvGrpSpPr>
            <p:cNvPr id="29" name="Group 708"/>
            <p:cNvGrpSpPr>
              <a:grpSpLocks/>
            </p:cNvGrpSpPr>
            <p:nvPr/>
          </p:nvGrpSpPr>
          <p:grpSpPr bwMode="auto">
            <a:xfrm>
              <a:off x="12002" y="845"/>
              <a:ext cx="307" cy="255"/>
              <a:chOff x="12002" y="845"/>
              <a:chExt cx="307" cy="255"/>
            </a:xfrm>
          </p:grpSpPr>
          <p:sp>
            <p:nvSpPr>
              <p:cNvPr id="66" name="Freeform 712"/>
              <p:cNvSpPr>
                <a:spLocks/>
              </p:cNvSpPr>
              <p:nvPr/>
            </p:nvSpPr>
            <p:spPr bwMode="auto">
              <a:xfrm>
                <a:off x="12002" y="845"/>
                <a:ext cx="307" cy="255"/>
              </a:xfrm>
              <a:custGeom>
                <a:avLst/>
                <a:gdLst>
                  <a:gd name="T0" fmla="+- 0 12055 12002"/>
                  <a:gd name="T1" fmla="*/ T0 w 307"/>
                  <a:gd name="T2" fmla="+- 0 845 845"/>
                  <a:gd name="T3" fmla="*/ 845 h 255"/>
                  <a:gd name="T4" fmla="+- 0 12002 12002"/>
                  <a:gd name="T5" fmla="*/ T4 w 307"/>
                  <a:gd name="T6" fmla="+- 0 845 845"/>
                  <a:gd name="T7" fmla="*/ 845 h 255"/>
                  <a:gd name="T8" fmla="+- 0 12002 12002"/>
                  <a:gd name="T9" fmla="*/ T8 w 307"/>
                  <a:gd name="T10" fmla="+- 0 1099 845"/>
                  <a:gd name="T11" fmla="*/ 1099 h 255"/>
                  <a:gd name="T12" fmla="+- 0 12055 12002"/>
                  <a:gd name="T13" fmla="*/ T12 w 307"/>
                  <a:gd name="T14" fmla="+- 0 1099 845"/>
                  <a:gd name="T15" fmla="*/ 1099 h 255"/>
                  <a:gd name="T16" fmla="+- 0 12055 12002"/>
                  <a:gd name="T17" fmla="*/ T16 w 307"/>
                  <a:gd name="T18" fmla="+- 0 935 845"/>
                  <a:gd name="T19" fmla="*/ 935 h 255"/>
                  <a:gd name="T20" fmla="+- 0 12119 12002"/>
                  <a:gd name="T21" fmla="*/ T20 w 307"/>
                  <a:gd name="T22" fmla="+- 0 935 845"/>
                  <a:gd name="T23" fmla="*/ 935 h 255"/>
                  <a:gd name="T24" fmla="+- 0 12055 12002"/>
                  <a:gd name="T25" fmla="*/ T24 w 307"/>
                  <a:gd name="T26" fmla="+- 0 845 845"/>
                  <a:gd name="T27" fmla="*/ 845 h 25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</a:cxnLst>
                <a:rect l="0" t="0" r="r" b="b"/>
                <a:pathLst>
                  <a:path w="307" h="255">
                    <a:moveTo>
                      <a:pt x="53" y="0"/>
                    </a:moveTo>
                    <a:lnTo>
                      <a:pt x="0" y="0"/>
                    </a:lnTo>
                    <a:lnTo>
                      <a:pt x="0" y="254"/>
                    </a:lnTo>
                    <a:lnTo>
                      <a:pt x="53" y="254"/>
                    </a:lnTo>
                    <a:lnTo>
                      <a:pt x="53" y="90"/>
                    </a:lnTo>
                    <a:lnTo>
                      <a:pt x="117" y="90"/>
                    </a:lnTo>
                    <a:lnTo>
                      <a:pt x="53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e-DE"/>
              </a:p>
            </p:txBody>
          </p:sp>
          <p:sp>
            <p:nvSpPr>
              <p:cNvPr id="67" name="Freeform 711"/>
              <p:cNvSpPr>
                <a:spLocks/>
              </p:cNvSpPr>
              <p:nvPr/>
            </p:nvSpPr>
            <p:spPr bwMode="auto">
              <a:xfrm>
                <a:off x="12002" y="845"/>
                <a:ext cx="307" cy="255"/>
              </a:xfrm>
              <a:custGeom>
                <a:avLst/>
                <a:gdLst>
                  <a:gd name="T0" fmla="+- 0 12309 12002"/>
                  <a:gd name="T1" fmla="*/ T0 w 307"/>
                  <a:gd name="T2" fmla="+- 0 935 845"/>
                  <a:gd name="T3" fmla="*/ 935 h 255"/>
                  <a:gd name="T4" fmla="+- 0 12256 12002"/>
                  <a:gd name="T5" fmla="*/ T4 w 307"/>
                  <a:gd name="T6" fmla="+- 0 935 845"/>
                  <a:gd name="T7" fmla="*/ 935 h 255"/>
                  <a:gd name="T8" fmla="+- 0 12256 12002"/>
                  <a:gd name="T9" fmla="*/ T8 w 307"/>
                  <a:gd name="T10" fmla="+- 0 1099 845"/>
                  <a:gd name="T11" fmla="*/ 1099 h 255"/>
                  <a:gd name="T12" fmla="+- 0 12309 12002"/>
                  <a:gd name="T13" fmla="*/ T12 w 307"/>
                  <a:gd name="T14" fmla="+- 0 1099 845"/>
                  <a:gd name="T15" fmla="*/ 1099 h 255"/>
                  <a:gd name="T16" fmla="+- 0 12309 12002"/>
                  <a:gd name="T17" fmla="*/ T16 w 307"/>
                  <a:gd name="T18" fmla="+- 0 935 845"/>
                  <a:gd name="T19" fmla="*/ 935 h 25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307" h="255">
                    <a:moveTo>
                      <a:pt x="307" y="90"/>
                    </a:moveTo>
                    <a:lnTo>
                      <a:pt x="254" y="90"/>
                    </a:lnTo>
                    <a:lnTo>
                      <a:pt x="254" y="254"/>
                    </a:lnTo>
                    <a:lnTo>
                      <a:pt x="307" y="254"/>
                    </a:lnTo>
                    <a:lnTo>
                      <a:pt x="307" y="9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e-DE"/>
              </a:p>
            </p:txBody>
          </p:sp>
          <p:sp>
            <p:nvSpPr>
              <p:cNvPr id="68" name="Freeform 710"/>
              <p:cNvSpPr>
                <a:spLocks/>
              </p:cNvSpPr>
              <p:nvPr/>
            </p:nvSpPr>
            <p:spPr bwMode="auto">
              <a:xfrm>
                <a:off x="12002" y="845"/>
                <a:ext cx="307" cy="255"/>
              </a:xfrm>
              <a:custGeom>
                <a:avLst/>
                <a:gdLst>
                  <a:gd name="T0" fmla="+- 0 12119 12002"/>
                  <a:gd name="T1" fmla="*/ T0 w 307"/>
                  <a:gd name="T2" fmla="+- 0 935 845"/>
                  <a:gd name="T3" fmla="*/ 935 h 255"/>
                  <a:gd name="T4" fmla="+- 0 12055 12002"/>
                  <a:gd name="T5" fmla="*/ T4 w 307"/>
                  <a:gd name="T6" fmla="+- 0 935 845"/>
                  <a:gd name="T7" fmla="*/ 935 h 255"/>
                  <a:gd name="T8" fmla="+- 0 12145 12002"/>
                  <a:gd name="T9" fmla="*/ T8 w 307"/>
                  <a:gd name="T10" fmla="+- 0 1063 845"/>
                  <a:gd name="T11" fmla="*/ 1063 h 255"/>
                  <a:gd name="T12" fmla="+- 0 12166 12002"/>
                  <a:gd name="T13" fmla="*/ T12 w 307"/>
                  <a:gd name="T14" fmla="+- 0 1063 845"/>
                  <a:gd name="T15" fmla="*/ 1063 h 255"/>
                  <a:gd name="T16" fmla="+- 0 12219 12002"/>
                  <a:gd name="T17" fmla="*/ T16 w 307"/>
                  <a:gd name="T18" fmla="+- 0 987 845"/>
                  <a:gd name="T19" fmla="*/ 987 h 255"/>
                  <a:gd name="T20" fmla="+- 0 12156 12002"/>
                  <a:gd name="T21" fmla="*/ T20 w 307"/>
                  <a:gd name="T22" fmla="+- 0 987 845"/>
                  <a:gd name="T23" fmla="*/ 987 h 255"/>
                  <a:gd name="T24" fmla="+- 0 12119 12002"/>
                  <a:gd name="T25" fmla="*/ T24 w 307"/>
                  <a:gd name="T26" fmla="+- 0 935 845"/>
                  <a:gd name="T27" fmla="*/ 935 h 25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</a:cxnLst>
                <a:rect l="0" t="0" r="r" b="b"/>
                <a:pathLst>
                  <a:path w="307" h="255">
                    <a:moveTo>
                      <a:pt x="117" y="90"/>
                    </a:moveTo>
                    <a:lnTo>
                      <a:pt x="53" y="90"/>
                    </a:lnTo>
                    <a:lnTo>
                      <a:pt x="143" y="218"/>
                    </a:lnTo>
                    <a:lnTo>
                      <a:pt x="164" y="218"/>
                    </a:lnTo>
                    <a:lnTo>
                      <a:pt x="217" y="142"/>
                    </a:lnTo>
                    <a:lnTo>
                      <a:pt x="154" y="142"/>
                    </a:lnTo>
                    <a:lnTo>
                      <a:pt x="117" y="9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e-DE"/>
              </a:p>
            </p:txBody>
          </p:sp>
          <p:sp>
            <p:nvSpPr>
              <p:cNvPr id="69" name="Freeform 709"/>
              <p:cNvSpPr>
                <a:spLocks/>
              </p:cNvSpPr>
              <p:nvPr/>
            </p:nvSpPr>
            <p:spPr bwMode="auto">
              <a:xfrm>
                <a:off x="12002" y="845"/>
                <a:ext cx="307" cy="255"/>
              </a:xfrm>
              <a:custGeom>
                <a:avLst/>
                <a:gdLst>
                  <a:gd name="T0" fmla="+- 0 12309 12002"/>
                  <a:gd name="T1" fmla="*/ T0 w 307"/>
                  <a:gd name="T2" fmla="+- 0 845 845"/>
                  <a:gd name="T3" fmla="*/ 845 h 255"/>
                  <a:gd name="T4" fmla="+- 0 12255 12002"/>
                  <a:gd name="T5" fmla="*/ T4 w 307"/>
                  <a:gd name="T6" fmla="+- 0 845 845"/>
                  <a:gd name="T7" fmla="*/ 845 h 255"/>
                  <a:gd name="T8" fmla="+- 0 12156 12002"/>
                  <a:gd name="T9" fmla="*/ T8 w 307"/>
                  <a:gd name="T10" fmla="+- 0 987 845"/>
                  <a:gd name="T11" fmla="*/ 987 h 255"/>
                  <a:gd name="T12" fmla="+- 0 12219 12002"/>
                  <a:gd name="T13" fmla="*/ T12 w 307"/>
                  <a:gd name="T14" fmla="+- 0 987 845"/>
                  <a:gd name="T15" fmla="*/ 987 h 255"/>
                  <a:gd name="T16" fmla="+- 0 12256 12002"/>
                  <a:gd name="T17" fmla="*/ T16 w 307"/>
                  <a:gd name="T18" fmla="+- 0 935 845"/>
                  <a:gd name="T19" fmla="*/ 935 h 255"/>
                  <a:gd name="T20" fmla="+- 0 12309 12002"/>
                  <a:gd name="T21" fmla="*/ T20 w 307"/>
                  <a:gd name="T22" fmla="+- 0 935 845"/>
                  <a:gd name="T23" fmla="*/ 935 h 255"/>
                  <a:gd name="T24" fmla="+- 0 12309 12002"/>
                  <a:gd name="T25" fmla="*/ T24 w 307"/>
                  <a:gd name="T26" fmla="+- 0 845 845"/>
                  <a:gd name="T27" fmla="*/ 845 h 25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</a:cxnLst>
                <a:rect l="0" t="0" r="r" b="b"/>
                <a:pathLst>
                  <a:path w="307" h="255">
                    <a:moveTo>
                      <a:pt x="307" y="0"/>
                    </a:moveTo>
                    <a:lnTo>
                      <a:pt x="253" y="0"/>
                    </a:lnTo>
                    <a:lnTo>
                      <a:pt x="154" y="142"/>
                    </a:lnTo>
                    <a:lnTo>
                      <a:pt x="217" y="142"/>
                    </a:lnTo>
                    <a:lnTo>
                      <a:pt x="254" y="90"/>
                    </a:lnTo>
                    <a:lnTo>
                      <a:pt x="307" y="90"/>
                    </a:lnTo>
                    <a:lnTo>
                      <a:pt x="307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e-DE"/>
              </a:p>
            </p:txBody>
          </p:sp>
        </p:grpSp>
        <p:grpSp>
          <p:nvGrpSpPr>
            <p:cNvPr id="30" name="Group 704"/>
            <p:cNvGrpSpPr>
              <a:grpSpLocks/>
            </p:cNvGrpSpPr>
            <p:nvPr/>
          </p:nvGrpSpPr>
          <p:grpSpPr bwMode="auto">
            <a:xfrm>
              <a:off x="12417" y="845"/>
              <a:ext cx="252" cy="255"/>
              <a:chOff x="12417" y="845"/>
              <a:chExt cx="252" cy="255"/>
            </a:xfrm>
          </p:grpSpPr>
          <p:sp>
            <p:nvSpPr>
              <p:cNvPr id="63" name="Freeform 707"/>
              <p:cNvSpPr>
                <a:spLocks/>
              </p:cNvSpPr>
              <p:nvPr/>
            </p:nvSpPr>
            <p:spPr bwMode="auto">
              <a:xfrm>
                <a:off x="12417" y="845"/>
                <a:ext cx="252" cy="255"/>
              </a:xfrm>
              <a:custGeom>
                <a:avLst/>
                <a:gdLst>
                  <a:gd name="T0" fmla="+- 0 12417 12417"/>
                  <a:gd name="T1" fmla="*/ T0 w 252"/>
                  <a:gd name="T2" fmla="+- 0 845 845"/>
                  <a:gd name="T3" fmla="*/ 845 h 255"/>
                  <a:gd name="T4" fmla="+- 0 12417 12417"/>
                  <a:gd name="T5" fmla="*/ T4 w 252"/>
                  <a:gd name="T6" fmla="+- 0 1099 845"/>
                  <a:gd name="T7" fmla="*/ 1099 h 255"/>
                  <a:gd name="T8" fmla="+- 0 12593 12417"/>
                  <a:gd name="T9" fmla="*/ T8 w 252"/>
                  <a:gd name="T10" fmla="+- 0 1099 845"/>
                  <a:gd name="T11" fmla="*/ 1099 h 255"/>
                  <a:gd name="T12" fmla="+- 0 12651 12417"/>
                  <a:gd name="T13" fmla="*/ T12 w 252"/>
                  <a:gd name="T14" fmla="+- 0 1072 845"/>
                  <a:gd name="T15" fmla="*/ 1072 h 255"/>
                  <a:gd name="T16" fmla="+- 0 12663 12417"/>
                  <a:gd name="T17" fmla="*/ T16 w 252"/>
                  <a:gd name="T18" fmla="+- 0 1051 845"/>
                  <a:gd name="T19" fmla="*/ 1051 h 255"/>
                  <a:gd name="T20" fmla="+- 0 12470 12417"/>
                  <a:gd name="T21" fmla="*/ T20 w 252"/>
                  <a:gd name="T22" fmla="+- 0 1051 845"/>
                  <a:gd name="T23" fmla="*/ 1051 h 255"/>
                  <a:gd name="T24" fmla="+- 0 12470 12417"/>
                  <a:gd name="T25" fmla="*/ T24 w 252"/>
                  <a:gd name="T26" fmla="+- 0 996 845"/>
                  <a:gd name="T27" fmla="*/ 996 h 255"/>
                  <a:gd name="T28" fmla="+- 0 12662 12417"/>
                  <a:gd name="T29" fmla="*/ T28 w 252"/>
                  <a:gd name="T30" fmla="+- 0 996 845"/>
                  <a:gd name="T31" fmla="*/ 996 h 255"/>
                  <a:gd name="T32" fmla="+- 0 12660 12417"/>
                  <a:gd name="T33" fmla="*/ T32 w 252"/>
                  <a:gd name="T34" fmla="+- 0 989 845"/>
                  <a:gd name="T35" fmla="*/ 989 h 255"/>
                  <a:gd name="T36" fmla="+- 0 12649 12417"/>
                  <a:gd name="T37" fmla="*/ T36 w 252"/>
                  <a:gd name="T38" fmla="+- 0 974 845"/>
                  <a:gd name="T39" fmla="*/ 974 h 255"/>
                  <a:gd name="T40" fmla="+- 0 12655 12417"/>
                  <a:gd name="T41" fmla="*/ T40 w 252"/>
                  <a:gd name="T42" fmla="+- 0 953 845"/>
                  <a:gd name="T43" fmla="*/ 953 h 255"/>
                  <a:gd name="T44" fmla="+- 0 12656 12417"/>
                  <a:gd name="T45" fmla="*/ T44 w 252"/>
                  <a:gd name="T46" fmla="+- 0 948 845"/>
                  <a:gd name="T47" fmla="*/ 948 h 255"/>
                  <a:gd name="T48" fmla="+- 0 12470 12417"/>
                  <a:gd name="T49" fmla="*/ T48 w 252"/>
                  <a:gd name="T50" fmla="+- 0 948 845"/>
                  <a:gd name="T51" fmla="*/ 948 h 255"/>
                  <a:gd name="T52" fmla="+- 0 12470 12417"/>
                  <a:gd name="T53" fmla="*/ T52 w 252"/>
                  <a:gd name="T54" fmla="+- 0 893 845"/>
                  <a:gd name="T55" fmla="*/ 893 h 255"/>
                  <a:gd name="T56" fmla="+- 0 12654 12417"/>
                  <a:gd name="T57" fmla="*/ T56 w 252"/>
                  <a:gd name="T58" fmla="+- 0 893 845"/>
                  <a:gd name="T59" fmla="*/ 893 h 255"/>
                  <a:gd name="T60" fmla="+- 0 12647 12417"/>
                  <a:gd name="T61" fmla="*/ T60 w 252"/>
                  <a:gd name="T62" fmla="+- 0 878 845"/>
                  <a:gd name="T63" fmla="*/ 878 h 255"/>
                  <a:gd name="T64" fmla="+- 0 12633 12417"/>
                  <a:gd name="T65" fmla="*/ T64 w 252"/>
                  <a:gd name="T66" fmla="+- 0 862 845"/>
                  <a:gd name="T67" fmla="*/ 862 h 255"/>
                  <a:gd name="T68" fmla="+- 0 12614 12417"/>
                  <a:gd name="T69" fmla="*/ T68 w 252"/>
                  <a:gd name="T70" fmla="+- 0 851 845"/>
                  <a:gd name="T71" fmla="*/ 851 h 255"/>
                  <a:gd name="T72" fmla="+- 0 12593 12417"/>
                  <a:gd name="T73" fmla="*/ T72 w 252"/>
                  <a:gd name="T74" fmla="+- 0 845 845"/>
                  <a:gd name="T75" fmla="*/ 845 h 255"/>
                  <a:gd name="T76" fmla="+- 0 12417 12417"/>
                  <a:gd name="T77" fmla="*/ T76 w 252"/>
                  <a:gd name="T78" fmla="+- 0 845 845"/>
                  <a:gd name="T79" fmla="*/ 845 h 25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</a:cxnLst>
                <a:rect l="0" t="0" r="r" b="b"/>
                <a:pathLst>
                  <a:path w="252" h="255">
                    <a:moveTo>
                      <a:pt x="0" y="0"/>
                    </a:moveTo>
                    <a:lnTo>
                      <a:pt x="0" y="254"/>
                    </a:lnTo>
                    <a:lnTo>
                      <a:pt x="176" y="254"/>
                    </a:lnTo>
                    <a:lnTo>
                      <a:pt x="234" y="227"/>
                    </a:lnTo>
                    <a:lnTo>
                      <a:pt x="246" y="206"/>
                    </a:lnTo>
                    <a:lnTo>
                      <a:pt x="53" y="206"/>
                    </a:lnTo>
                    <a:lnTo>
                      <a:pt x="53" y="151"/>
                    </a:lnTo>
                    <a:lnTo>
                      <a:pt x="245" y="151"/>
                    </a:lnTo>
                    <a:lnTo>
                      <a:pt x="243" y="144"/>
                    </a:lnTo>
                    <a:lnTo>
                      <a:pt x="232" y="129"/>
                    </a:lnTo>
                    <a:lnTo>
                      <a:pt x="238" y="108"/>
                    </a:lnTo>
                    <a:lnTo>
                      <a:pt x="239" y="103"/>
                    </a:lnTo>
                    <a:lnTo>
                      <a:pt x="53" y="103"/>
                    </a:lnTo>
                    <a:lnTo>
                      <a:pt x="53" y="48"/>
                    </a:lnTo>
                    <a:lnTo>
                      <a:pt x="237" y="48"/>
                    </a:lnTo>
                    <a:lnTo>
                      <a:pt x="230" y="33"/>
                    </a:lnTo>
                    <a:lnTo>
                      <a:pt x="216" y="17"/>
                    </a:lnTo>
                    <a:lnTo>
                      <a:pt x="197" y="6"/>
                    </a:lnTo>
                    <a:lnTo>
                      <a:pt x="176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e-DE"/>
              </a:p>
            </p:txBody>
          </p:sp>
          <p:sp>
            <p:nvSpPr>
              <p:cNvPr id="64" name="Freeform 706"/>
              <p:cNvSpPr>
                <a:spLocks/>
              </p:cNvSpPr>
              <p:nvPr/>
            </p:nvSpPr>
            <p:spPr bwMode="auto">
              <a:xfrm>
                <a:off x="12417" y="845"/>
                <a:ext cx="252" cy="255"/>
              </a:xfrm>
              <a:custGeom>
                <a:avLst/>
                <a:gdLst>
                  <a:gd name="T0" fmla="+- 0 12662 12417"/>
                  <a:gd name="T1" fmla="*/ T0 w 252"/>
                  <a:gd name="T2" fmla="+- 0 996 845"/>
                  <a:gd name="T3" fmla="*/ 996 h 255"/>
                  <a:gd name="T4" fmla="+- 0 12605 12417"/>
                  <a:gd name="T5" fmla="*/ T4 w 252"/>
                  <a:gd name="T6" fmla="+- 0 996 845"/>
                  <a:gd name="T7" fmla="*/ 996 h 255"/>
                  <a:gd name="T8" fmla="+- 0 12617 12417"/>
                  <a:gd name="T9" fmla="*/ T8 w 252"/>
                  <a:gd name="T10" fmla="+- 0 1009 845"/>
                  <a:gd name="T11" fmla="*/ 1009 h 255"/>
                  <a:gd name="T12" fmla="+- 0 12617 12417"/>
                  <a:gd name="T13" fmla="*/ T12 w 252"/>
                  <a:gd name="T14" fmla="+- 0 1039 845"/>
                  <a:gd name="T15" fmla="*/ 1039 h 255"/>
                  <a:gd name="T16" fmla="+- 0 12605 12417"/>
                  <a:gd name="T17" fmla="*/ T16 w 252"/>
                  <a:gd name="T18" fmla="+- 0 1051 845"/>
                  <a:gd name="T19" fmla="*/ 1051 h 255"/>
                  <a:gd name="T20" fmla="+- 0 12663 12417"/>
                  <a:gd name="T21" fmla="*/ T20 w 252"/>
                  <a:gd name="T22" fmla="+- 0 1051 845"/>
                  <a:gd name="T23" fmla="*/ 1051 h 255"/>
                  <a:gd name="T24" fmla="+- 0 12668 12417"/>
                  <a:gd name="T25" fmla="*/ T24 w 252"/>
                  <a:gd name="T26" fmla="+- 0 1032 845"/>
                  <a:gd name="T27" fmla="*/ 1032 h 255"/>
                  <a:gd name="T28" fmla="+- 0 12666 12417"/>
                  <a:gd name="T29" fmla="*/ T28 w 252"/>
                  <a:gd name="T30" fmla="+- 0 1008 845"/>
                  <a:gd name="T31" fmla="*/ 1008 h 255"/>
                  <a:gd name="T32" fmla="+- 0 12662 12417"/>
                  <a:gd name="T33" fmla="*/ T32 w 252"/>
                  <a:gd name="T34" fmla="+- 0 996 845"/>
                  <a:gd name="T35" fmla="*/ 996 h 25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</a:cxnLst>
                <a:rect l="0" t="0" r="r" b="b"/>
                <a:pathLst>
                  <a:path w="252" h="255">
                    <a:moveTo>
                      <a:pt x="245" y="151"/>
                    </a:moveTo>
                    <a:lnTo>
                      <a:pt x="188" y="151"/>
                    </a:lnTo>
                    <a:lnTo>
                      <a:pt x="200" y="164"/>
                    </a:lnTo>
                    <a:lnTo>
                      <a:pt x="200" y="194"/>
                    </a:lnTo>
                    <a:lnTo>
                      <a:pt x="188" y="206"/>
                    </a:lnTo>
                    <a:lnTo>
                      <a:pt x="246" y="206"/>
                    </a:lnTo>
                    <a:lnTo>
                      <a:pt x="251" y="187"/>
                    </a:lnTo>
                    <a:lnTo>
                      <a:pt x="249" y="163"/>
                    </a:lnTo>
                    <a:lnTo>
                      <a:pt x="245" y="151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e-DE"/>
              </a:p>
            </p:txBody>
          </p:sp>
          <p:sp>
            <p:nvSpPr>
              <p:cNvPr id="65" name="Freeform 705"/>
              <p:cNvSpPr>
                <a:spLocks/>
              </p:cNvSpPr>
              <p:nvPr/>
            </p:nvSpPr>
            <p:spPr bwMode="auto">
              <a:xfrm>
                <a:off x="12417" y="845"/>
                <a:ext cx="252" cy="255"/>
              </a:xfrm>
              <a:custGeom>
                <a:avLst/>
                <a:gdLst>
                  <a:gd name="T0" fmla="+- 0 12654 12417"/>
                  <a:gd name="T1" fmla="*/ T0 w 252"/>
                  <a:gd name="T2" fmla="+- 0 893 845"/>
                  <a:gd name="T3" fmla="*/ 893 h 255"/>
                  <a:gd name="T4" fmla="+- 0 12596 12417"/>
                  <a:gd name="T5" fmla="*/ T4 w 252"/>
                  <a:gd name="T6" fmla="+- 0 893 845"/>
                  <a:gd name="T7" fmla="*/ 893 h 255"/>
                  <a:gd name="T8" fmla="+- 0 12608 12417"/>
                  <a:gd name="T9" fmla="*/ T8 w 252"/>
                  <a:gd name="T10" fmla="+- 0 905 845"/>
                  <a:gd name="T11" fmla="*/ 905 h 255"/>
                  <a:gd name="T12" fmla="+- 0 12608 12417"/>
                  <a:gd name="T13" fmla="*/ T12 w 252"/>
                  <a:gd name="T14" fmla="+- 0 936 845"/>
                  <a:gd name="T15" fmla="*/ 936 h 255"/>
                  <a:gd name="T16" fmla="+- 0 12596 12417"/>
                  <a:gd name="T17" fmla="*/ T16 w 252"/>
                  <a:gd name="T18" fmla="+- 0 948 845"/>
                  <a:gd name="T19" fmla="*/ 948 h 255"/>
                  <a:gd name="T20" fmla="+- 0 12656 12417"/>
                  <a:gd name="T21" fmla="*/ T20 w 252"/>
                  <a:gd name="T22" fmla="+- 0 948 845"/>
                  <a:gd name="T23" fmla="*/ 948 h 255"/>
                  <a:gd name="T24" fmla="+- 0 12659 12417"/>
                  <a:gd name="T25" fmla="*/ T24 w 252"/>
                  <a:gd name="T26" fmla="+- 0 934 845"/>
                  <a:gd name="T27" fmla="*/ 934 h 255"/>
                  <a:gd name="T28" fmla="+- 0 12660 12417"/>
                  <a:gd name="T29" fmla="*/ T28 w 252"/>
                  <a:gd name="T30" fmla="+- 0 921 845"/>
                  <a:gd name="T31" fmla="*/ 921 h 255"/>
                  <a:gd name="T32" fmla="+- 0 12657 12417"/>
                  <a:gd name="T33" fmla="*/ T32 w 252"/>
                  <a:gd name="T34" fmla="+- 0 898 845"/>
                  <a:gd name="T35" fmla="*/ 898 h 255"/>
                  <a:gd name="T36" fmla="+- 0 12654 12417"/>
                  <a:gd name="T37" fmla="*/ T36 w 252"/>
                  <a:gd name="T38" fmla="+- 0 893 845"/>
                  <a:gd name="T39" fmla="*/ 893 h 25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</a:cxnLst>
                <a:rect l="0" t="0" r="r" b="b"/>
                <a:pathLst>
                  <a:path w="252" h="255">
                    <a:moveTo>
                      <a:pt x="237" y="48"/>
                    </a:moveTo>
                    <a:lnTo>
                      <a:pt x="179" y="48"/>
                    </a:lnTo>
                    <a:lnTo>
                      <a:pt x="191" y="60"/>
                    </a:lnTo>
                    <a:lnTo>
                      <a:pt x="191" y="91"/>
                    </a:lnTo>
                    <a:lnTo>
                      <a:pt x="179" y="103"/>
                    </a:lnTo>
                    <a:lnTo>
                      <a:pt x="239" y="103"/>
                    </a:lnTo>
                    <a:lnTo>
                      <a:pt x="242" y="89"/>
                    </a:lnTo>
                    <a:lnTo>
                      <a:pt x="243" y="76"/>
                    </a:lnTo>
                    <a:lnTo>
                      <a:pt x="240" y="53"/>
                    </a:lnTo>
                    <a:lnTo>
                      <a:pt x="237" y="48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e-DE"/>
              </a:p>
            </p:txBody>
          </p:sp>
        </p:grpSp>
        <p:grpSp>
          <p:nvGrpSpPr>
            <p:cNvPr id="31" name="Group 700"/>
            <p:cNvGrpSpPr>
              <a:grpSpLocks/>
            </p:cNvGrpSpPr>
            <p:nvPr/>
          </p:nvGrpSpPr>
          <p:grpSpPr bwMode="auto">
            <a:xfrm>
              <a:off x="13113" y="845"/>
              <a:ext cx="279" cy="255"/>
              <a:chOff x="13113" y="845"/>
              <a:chExt cx="279" cy="255"/>
            </a:xfrm>
          </p:grpSpPr>
          <p:sp>
            <p:nvSpPr>
              <p:cNvPr id="60" name="Freeform 703"/>
              <p:cNvSpPr>
                <a:spLocks/>
              </p:cNvSpPr>
              <p:nvPr/>
            </p:nvSpPr>
            <p:spPr bwMode="auto">
              <a:xfrm>
                <a:off x="13113" y="845"/>
                <a:ext cx="279" cy="255"/>
              </a:xfrm>
              <a:custGeom>
                <a:avLst/>
                <a:gdLst>
                  <a:gd name="T0" fmla="+- 0 13166 13113"/>
                  <a:gd name="T1" fmla="*/ T0 w 279"/>
                  <a:gd name="T2" fmla="+- 0 845 845"/>
                  <a:gd name="T3" fmla="*/ 845 h 255"/>
                  <a:gd name="T4" fmla="+- 0 13113 13113"/>
                  <a:gd name="T5" fmla="*/ T4 w 279"/>
                  <a:gd name="T6" fmla="+- 0 845 845"/>
                  <a:gd name="T7" fmla="*/ 845 h 255"/>
                  <a:gd name="T8" fmla="+- 0 13113 13113"/>
                  <a:gd name="T9" fmla="*/ T8 w 279"/>
                  <a:gd name="T10" fmla="+- 0 1099 845"/>
                  <a:gd name="T11" fmla="*/ 1099 h 255"/>
                  <a:gd name="T12" fmla="+- 0 13166 13113"/>
                  <a:gd name="T13" fmla="*/ T12 w 279"/>
                  <a:gd name="T14" fmla="+- 0 1099 845"/>
                  <a:gd name="T15" fmla="*/ 1099 h 255"/>
                  <a:gd name="T16" fmla="+- 0 13166 13113"/>
                  <a:gd name="T17" fmla="*/ T16 w 279"/>
                  <a:gd name="T18" fmla="+- 0 1017 845"/>
                  <a:gd name="T19" fmla="*/ 1017 h 255"/>
                  <a:gd name="T20" fmla="+- 0 13220 13113"/>
                  <a:gd name="T21" fmla="*/ T20 w 279"/>
                  <a:gd name="T22" fmla="+- 0 975 845"/>
                  <a:gd name="T23" fmla="*/ 975 h 255"/>
                  <a:gd name="T24" fmla="+- 0 13286 13113"/>
                  <a:gd name="T25" fmla="*/ T24 w 279"/>
                  <a:gd name="T26" fmla="+- 0 975 845"/>
                  <a:gd name="T27" fmla="*/ 975 h 255"/>
                  <a:gd name="T28" fmla="+- 0 13267 13113"/>
                  <a:gd name="T29" fmla="*/ T28 w 279"/>
                  <a:gd name="T30" fmla="+- 0 953 845"/>
                  <a:gd name="T31" fmla="*/ 953 h 255"/>
                  <a:gd name="T32" fmla="+- 0 13166 13113"/>
                  <a:gd name="T33" fmla="*/ T32 w 279"/>
                  <a:gd name="T34" fmla="+- 0 953 845"/>
                  <a:gd name="T35" fmla="*/ 953 h 255"/>
                  <a:gd name="T36" fmla="+- 0 13166 13113"/>
                  <a:gd name="T37" fmla="*/ T36 w 279"/>
                  <a:gd name="T38" fmla="+- 0 845 845"/>
                  <a:gd name="T39" fmla="*/ 845 h 25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</a:cxnLst>
                <a:rect l="0" t="0" r="r" b="b"/>
                <a:pathLst>
                  <a:path w="279" h="255">
                    <a:moveTo>
                      <a:pt x="53" y="0"/>
                    </a:moveTo>
                    <a:lnTo>
                      <a:pt x="0" y="0"/>
                    </a:lnTo>
                    <a:lnTo>
                      <a:pt x="0" y="254"/>
                    </a:lnTo>
                    <a:lnTo>
                      <a:pt x="53" y="254"/>
                    </a:lnTo>
                    <a:lnTo>
                      <a:pt x="53" y="172"/>
                    </a:lnTo>
                    <a:lnTo>
                      <a:pt x="107" y="130"/>
                    </a:lnTo>
                    <a:lnTo>
                      <a:pt x="173" y="130"/>
                    </a:lnTo>
                    <a:lnTo>
                      <a:pt x="154" y="108"/>
                    </a:lnTo>
                    <a:lnTo>
                      <a:pt x="53" y="108"/>
                    </a:lnTo>
                    <a:lnTo>
                      <a:pt x="53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e-DE"/>
              </a:p>
            </p:txBody>
          </p:sp>
          <p:sp>
            <p:nvSpPr>
              <p:cNvPr id="61" name="Freeform 702"/>
              <p:cNvSpPr>
                <a:spLocks/>
              </p:cNvSpPr>
              <p:nvPr/>
            </p:nvSpPr>
            <p:spPr bwMode="auto">
              <a:xfrm>
                <a:off x="13113" y="845"/>
                <a:ext cx="279" cy="255"/>
              </a:xfrm>
              <a:custGeom>
                <a:avLst/>
                <a:gdLst>
                  <a:gd name="T0" fmla="+- 0 13286 13113"/>
                  <a:gd name="T1" fmla="*/ T0 w 279"/>
                  <a:gd name="T2" fmla="+- 0 975 845"/>
                  <a:gd name="T3" fmla="*/ 975 h 255"/>
                  <a:gd name="T4" fmla="+- 0 13220 13113"/>
                  <a:gd name="T5" fmla="*/ T4 w 279"/>
                  <a:gd name="T6" fmla="+- 0 975 845"/>
                  <a:gd name="T7" fmla="*/ 975 h 255"/>
                  <a:gd name="T8" fmla="+- 0 13325 13113"/>
                  <a:gd name="T9" fmla="*/ T8 w 279"/>
                  <a:gd name="T10" fmla="+- 0 1099 845"/>
                  <a:gd name="T11" fmla="*/ 1099 h 255"/>
                  <a:gd name="T12" fmla="+- 0 13392 13113"/>
                  <a:gd name="T13" fmla="*/ T12 w 279"/>
                  <a:gd name="T14" fmla="+- 0 1099 845"/>
                  <a:gd name="T15" fmla="*/ 1099 h 255"/>
                  <a:gd name="T16" fmla="+- 0 13286 13113"/>
                  <a:gd name="T17" fmla="*/ T16 w 279"/>
                  <a:gd name="T18" fmla="+- 0 975 845"/>
                  <a:gd name="T19" fmla="*/ 975 h 25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79" h="255">
                    <a:moveTo>
                      <a:pt x="173" y="130"/>
                    </a:moveTo>
                    <a:lnTo>
                      <a:pt x="107" y="130"/>
                    </a:lnTo>
                    <a:lnTo>
                      <a:pt x="212" y="254"/>
                    </a:lnTo>
                    <a:lnTo>
                      <a:pt x="279" y="254"/>
                    </a:lnTo>
                    <a:lnTo>
                      <a:pt x="173" y="13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e-DE"/>
              </a:p>
            </p:txBody>
          </p:sp>
          <p:sp>
            <p:nvSpPr>
              <p:cNvPr id="62" name="Freeform 701"/>
              <p:cNvSpPr>
                <a:spLocks/>
              </p:cNvSpPr>
              <p:nvPr/>
            </p:nvSpPr>
            <p:spPr bwMode="auto">
              <a:xfrm>
                <a:off x="13113" y="845"/>
                <a:ext cx="279" cy="255"/>
              </a:xfrm>
              <a:custGeom>
                <a:avLst/>
                <a:gdLst>
                  <a:gd name="T0" fmla="+- 0 13385 13113"/>
                  <a:gd name="T1" fmla="*/ T0 w 279"/>
                  <a:gd name="T2" fmla="+- 0 845 845"/>
                  <a:gd name="T3" fmla="*/ 845 h 255"/>
                  <a:gd name="T4" fmla="+- 0 13303 13113"/>
                  <a:gd name="T5" fmla="*/ T4 w 279"/>
                  <a:gd name="T6" fmla="+- 0 845 845"/>
                  <a:gd name="T7" fmla="*/ 845 h 255"/>
                  <a:gd name="T8" fmla="+- 0 13166 13113"/>
                  <a:gd name="T9" fmla="*/ T8 w 279"/>
                  <a:gd name="T10" fmla="+- 0 953 845"/>
                  <a:gd name="T11" fmla="*/ 953 h 255"/>
                  <a:gd name="T12" fmla="+- 0 13267 13113"/>
                  <a:gd name="T13" fmla="*/ T12 w 279"/>
                  <a:gd name="T14" fmla="+- 0 953 845"/>
                  <a:gd name="T15" fmla="*/ 953 h 255"/>
                  <a:gd name="T16" fmla="+- 0 13260 13113"/>
                  <a:gd name="T17" fmla="*/ T16 w 279"/>
                  <a:gd name="T18" fmla="+- 0 944 845"/>
                  <a:gd name="T19" fmla="*/ 944 h 255"/>
                  <a:gd name="T20" fmla="+- 0 13385 13113"/>
                  <a:gd name="T21" fmla="*/ T20 w 279"/>
                  <a:gd name="T22" fmla="+- 0 845 845"/>
                  <a:gd name="T23" fmla="*/ 845 h 25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</a:cxnLst>
                <a:rect l="0" t="0" r="r" b="b"/>
                <a:pathLst>
                  <a:path w="279" h="255">
                    <a:moveTo>
                      <a:pt x="272" y="0"/>
                    </a:moveTo>
                    <a:lnTo>
                      <a:pt x="190" y="0"/>
                    </a:lnTo>
                    <a:lnTo>
                      <a:pt x="53" y="108"/>
                    </a:lnTo>
                    <a:lnTo>
                      <a:pt x="154" y="108"/>
                    </a:lnTo>
                    <a:lnTo>
                      <a:pt x="147" y="99"/>
                    </a:lnTo>
                    <a:lnTo>
                      <a:pt x="272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e-DE"/>
              </a:p>
            </p:txBody>
          </p:sp>
        </p:grpSp>
        <p:grpSp>
          <p:nvGrpSpPr>
            <p:cNvPr id="32" name="Group 697"/>
            <p:cNvGrpSpPr>
              <a:grpSpLocks/>
            </p:cNvGrpSpPr>
            <p:nvPr/>
          </p:nvGrpSpPr>
          <p:grpSpPr bwMode="auto">
            <a:xfrm>
              <a:off x="13456" y="843"/>
              <a:ext cx="242" cy="256"/>
              <a:chOff x="13456" y="843"/>
              <a:chExt cx="242" cy="256"/>
            </a:xfrm>
          </p:grpSpPr>
          <p:sp>
            <p:nvSpPr>
              <p:cNvPr id="58" name="Freeform 699"/>
              <p:cNvSpPr>
                <a:spLocks/>
              </p:cNvSpPr>
              <p:nvPr/>
            </p:nvSpPr>
            <p:spPr bwMode="auto">
              <a:xfrm>
                <a:off x="13456" y="843"/>
                <a:ext cx="242" cy="256"/>
              </a:xfrm>
              <a:custGeom>
                <a:avLst/>
                <a:gdLst>
                  <a:gd name="T0" fmla="+- 0 13689 13456"/>
                  <a:gd name="T1" fmla="*/ T0 w 242"/>
                  <a:gd name="T2" fmla="+- 0 890 843"/>
                  <a:gd name="T3" fmla="*/ 890 h 256"/>
                  <a:gd name="T4" fmla="+- 0 13631 13456"/>
                  <a:gd name="T5" fmla="*/ T4 w 242"/>
                  <a:gd name="T6" fmla="+- 0 890 843"/>
                  <a:gd name="T7" fmla="*/ 890 h 256"/>
                  <a:gd name="T8" fmla="+- 0 13644 13456"/>
                  <a:gd name="T9" fmla="*/ T8 w 242"/>
                  <a:gd name="T10" fmla="+- 0 901 843"/>
                  <a:gd name="T11" fmla="*/ 901 h 256"/>
                  <a:gd name="T12" fmla="+- 0 13644 13456"/>
                  <a:gd name="T13" fmla="*/ T12 w 242"/>
                  <a:gd name="T14" fmla="+- 0 932 843"/>
                  <a:gd name="T15" fmla="*/ 932 h 256"/>
                  <a:gd name="T16" fmla="+- 0 13631 13456"/>
                  <a:gd name="T17" fmla="*/ T16 w 242"/>
                  <a:gd name="T18" fmla="+- 0 941 843"/>
                  <a:gd name="T19" fmla="*/ 941 h 256"/>
                  <a:gd name="T20" fmla="+- 0 13620 13456"/>
                  <a:gd name="T21" fmla="*/ T20 w 242"/>
                  <a:gd name="T22" fmla="+- 0 947 843"/>
                  <a:gd name="T23" fmla="*/ 947 h 256"/>
                  <a:gd name="T24" fmla="+- 0 13488 13456"/>
                  <a:gd name="T25" fmla="*/ T24 w 242"/>
                  <a:gd name="T26" fmla="+- 0 1017 843"/>
                  <a:gd name="T27" fmla="*/ 1017 h 256"/>
                  <a:gd name="T28" fmla="+- 0 13470 13456"/>
                  <a:gd name="T29" fmla="*/ T28 w 242"/>
                  <a:gd name="T30" fmla="+- 0 1031 843"/>
                  <a:gd name="T31" fmla="*/ 1031 h 256"/>
                  <a:gd name="T32" fmla="+- 0 13459 13456"/>
                  <a:gd name="T33" fmla="*/ T32 w 242"/>
                  <a:gd name="T34" fmla="+- 0 1046 843"/>
                  <a:gd name="T35" fmla="*/ 1046 h 256"/>
                  <a:gd name="T36" fmla="+- 0 13456 13456"/>
                  <a:gd name="T37" fmla="*/ T36 w 242"/>
                  <a:gd name="T38" fmla="+- 0 1099 843"/>
                  <a:gd name="T39" fmla="*/ 1099 h 256"/>
                  <a:gd name="T40" fmla="+- 0 13698 13456"/>
                  <a:gd name="T41" fmla="*/ T40 w 242"/>
                  <a:gd name="T42" fmla="+- 0 1099 843"/>
                  <a:gd name="T43" fmla="*/ 1099 h 256"/>
                  <a:gd name="T44" fmla="+- 0 13698 13456"/>
                  <a:gd name="T45" fmla="*/ T44 w 242"/>
                  <a:gd name="T46" fmla="+- 0 1051 843"/>
                  <a:gd name="T47" fmla="*/ 1051 h 256"/>
                  <a:gd name="T48" fmla="+- 0 13526 13456"/>
                  <a:gd name="T49" fmla="*/ T48 w 242"/>
                  <a:gd name="T50" fmla="+- 0 1051 843"/>
                  <a:gd name="T51" fmla="*/ 1051 h 256"/>
                  <a:gd name="T52" fmla="+- 0 13642 13456"/>
                  <a:gd name="T53" fmla="*/ T52 w 242"/>
                  <a:gd name="T54" fmla="+- 0 990 843"/>
                  <a:gd name="T55" fmla="*/ 990 h 256"/>
                  <a:gd name="T56" fmla="+- 0 13663 13456"/>
                  <a:gd name="T57" fmla="*/ T56 w 242"/>
                  <a:gd name="T58" fmla="+- 0 977 843"/>
                  <a:gd name="T59" fmla="*/ 977 h 256"/>
                  <a:gd name="T60" fmla="+- 0 13679 13456"/>
                  <a:gd name="T61" fmla="*/ T60 w 242"/>
                  <a:gd name="T62" fmla="+- 0 962 843"/>
                  <a:gd name="T63" fmla="*/ 962 h 256"/>
                  <a:gd name="T64" fmla="+- 0 13690 13456"/>
                  <a:gd name="T65" fmla="*/ T64 w 242"/>
                  <a:gd name="T66" fmla="+- 0 946 843"/>
                  <a:gd name="T67" fmla="*/ 946 h 256"/>
                  <a:gd name="T68" fmla="+- 0 13695 13456"/>
                  <a:gd name="T69" fmla="*/ T68 w 242"/>
                  <a:gd name="T70" fmla="+- 0 928 843"/>
                  <a:gd name="T71" fmla="*/ 928 h 256"/>
                  <a:gd name="T72" fmla="+- 0 13693 13456"/>
                  <a:gd name="T73" fmla="*/ T72 w 242"/>
                  <a:gd name="T74" fmla="+- 0 901 843"/>
                  <a:gd name="T75" fmla="*/ 901 h 256"/>
                  <a:gd name="T76" fmla="+- 0 13689 13456"/>
                  <a:gd name="T77" fmla="*/ T76 w 242"/>
                  <a:gd name="T78" fmla="+- 0 890 843"/>
                  <a:gd name="T79" fmla="*/ 890 h 25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</a:cxnLst>
                <a:rect l="0" t="0" r="r" b="b"/>
                <a:pathLst>
                  <a:path w="242" h="256">
                    <a:moveTo>
                      <a:pt x="233" y="47"/>
                    </a:moveTo>
                    <a:lnTo>
                      <a:pt x="175" y="47"/>
                    </a:lnTo>
                    <a:lnTo>
                      <a:pt x="188" y="58"/>
                    </a:lnTo>
                    <a:lnTo>
                      <a:pt x="188" y="89"/>
                    </a:lnTo>
                    <a:lnTo>
                      <a:pt x="175" y="98"/>
                    </a:lnTo>
                    <a:lnTo>
                      <a:pt x="164" y="104"/>
                    </a:lnTo>
                    <a:lnTo>
                      <a:pt x="32" y="174"/>
                    </a:lnTo>
                    <a:lnTo>
                      <a:pt x="14" y="188"/>
                    </a:lnTo>
                    <a:lnTo>
                      <a:pt x="3" y="203"/>
                    </a:lnTo>
                    <a:lnTo>
                      <a:pt x="0" y="256"/>
                    </a:lnTo>
                    <a:lnTo>
                      <a:pt x="242" y="256"/>
                    </a:lnTo>
                    <a:lnTo>
                      <a:pt x="242" y="208"/>
                    </a:lnTo>
                    <a:lnTo>
                      <a:pt x="70" y="208"/>
                    </a:lnTo>
                    <a:lnTo>
                      <a:pt x="186" y="147"/>
                    </a:lnTo>
                    <a:lnTo>
                      <a:pt x="207" y="134"/>
                    </a:lnTo>
                    <a:lnTo>
                      <a:pt x="223" y="119"/>
                    </a:lnTo>
                    <a:lnTo>
                      <a:pt x="234" y="103"/>
                    </a:lnTo>
                    <a:lnTo>
                      <a:pt x="239" y="85"/>
                    </a:lnTo>
                    <a:lnTo>
                      <a:pt x="237" y="58"/>
                    </a:lnTo>
                    <a:lnTo>
                      <a:pt x="233" y="47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e-DE"/>
              </a:p>
            </p:txBody>
          </p:sp>
          <p:sp>
            <p:nvSpPr>
              <p:cNvPr id="59" name="Freeform 698"/>
              <p:cNvSpPr>
                <a:spLocks/>
              </p:cNvSpPr>
              <p:nvPr/>
            </p:nvSpPr>
            <p:spPr bwMode="auto">
              <a:xfrm>
                <a:off x="13456" y="843"/>
                <a:ext cx="242" cy="256"/>
              </a:xfrm>
              <a:custGeom>
                <a:avLst/>
                <a:gdLst>
                  <a:gd name="T0" fmla="+- 0 13538 13456"/>
                  <a:gd name="T1" fmla="*/ T0 w 242"/>
                  <a:gd name="T2" fmla="+- 0 843 843"/>
                  <a:gd name="T3" fmla="*/ 843 h 256"/>
                  <a:gd name="T4" fmla="+- 0 13480 13456"/>
                  <a:gd name="T5" fmla="*/ T4 w 242"/>
                  <a:gd name="T6" fmla="+- 0 860 843"/>
                  <a:gd name="T7" fmla="*/ 860 h 256"/>
                  <a:gd name="T8" fmla="+- 0 13456 13456"/>
                  <a:gd name="T9" fmla="*/ T8 w 242"/>
                  <a:gd name="T10" fmla="+- 0 916 843"/>
                  <a:gd name="T11" fmla="*/ 916 h 256"/>
                  <a:gd name="T12" fmla="+- 0 13456 13456"/>
                  <a:gd name="T13" fmla="*/ T12 w 242"/>
                  <a:gd name="T14" fmla="+- 0 927 843"/>
                  <a:gd name="T15" fmla="*/ 927 h 256"/>
                  <a:gd name="T16" fmla="+- 0 13507 13456"/>
                  <a:gd name="T17" fmla="*/ T16 w 242"/>
                  <a:gd name="T18" fmla="+- 0 927 843"/>
                  <a:gd name="T19" fmla="*/ 927 h 256"/>
                  <a:gd name="T20" fmla="+- 0 13507 13456"/>
                  <a:gd name="T21" fmla="*/ T20 w 242"/>
                  <a:gd name="T22" fmla="+- 0 919 843"/>
                  <a:gd name="T23" fmla="*/ 919 h 256"/>
                  <a:gd name="T24" fmla="+- 0 13514 13456"/>
                  <a:gd name="T25" fmla="*/ T24 w 242"/>
                  <a:gd name="T26" fmla="+- 0 899 843"/>
                  <a:gd name="T27" fmla="*/ 899 h 256"/>
                  <a:gd name="T28" fmla="+- 0 13534 13456"/>
                  <a:gd name="T29" fmla="*/ T28 w 242"/>
                  <a:gd name="T30" fmla="+- 0 890 843"/>
                  <a:gd name="T31" fmla="*/ 890 h 256"/>
                  <a:gd name="T32" fmla="+- 0 13689 13456"/>
                  <a:gd name="T33" fmla="*/ T32 w 242"/>
                  <a:gd name="T34" fmla="+- 0 890 843"/>
                  <a:gd name="T35" fmla="*/ 890 h 256"/>
                  <a:gd name="T36" fmla="+- 0 13685 13456"/>
                  <a:gd name="T37" fmla="*/ T36 w 242"/>
                  <a:gd name="T38" fmla="+- 0 878 843"/>
                  <a:gd name="T39" fmla="*/ 878 h 256"/>
                  <a:gd name="T40" fmla="+- 0 13673 13456"/>
                  <a:gd name="T41" fmla="*/ T40 w 242"/>
                  <a:gd name="T42" fmla="+- 0 861 843"/>
                  <a:gd name="T43" fmla="*/ 861 h 256"/>
                  <a:gd name="T44" fmla="+- 0 13657 13456"/>
                  <a:gd name="T45" fmla="*/ T44 w 242"/>
                  <a:gd name="T46" fmla="+- 0 850 843"/>
                  <a:gd name="T47" fmla="*/ 850 h 256"/>
                  <a:gd name="T48" fmla="+- 0 13638 13456"/>
                  <a:gd name="T49" fmla="*/ T48 w 242"/>
                  <a:gd name="T50" fmla="+- 0 844 843"/>
                  <a:gd name="T51" fmla="*/ 844 h 256"/>
                  <a:gd name="T52" fmla="+- 0 13538 13456"/>
                  <a:gd name="T53" fmla="*/ T52 w 242"/>
                  <a:gd name="T54" fmla="+- 0 843 843"/>
                  <a:gd name="T55" fmla="*/ 843 h 25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</a:cxnLst>
                <a:rect l="0" t="0" r="r" b="b"/>
                <a:pathLst>
                  <a:path w="242" h="256">
                    <a:moveTo>
                      <a:pt x="82" y="0"/>
                    </a:moveTo>
                    <a:lnTo>
                      <a:pt x="24" y="17"/>
                    </a:lnTo>
                    <a:lnTo>
                      <a:pt x="0" y="73"/>
                    </a:lnTo>
                    <a:lnTo>
                      <a:pt x="0" y="84"/>
                    </a:lnTo>
                    <a:lnTo>
                      <a:pt x="51" y="84"/>
                    </a:lnTo>
                    <a:lnTo>
                      <a:pt x="51" y="76"/>
                    </a:lnTo>
                    <a:lnTo>
                      <a:pt x="58" y="56"/>
                    </a:lnTo>
                    <a:lnTo>
                      <a:pt x="78" y="47"/>
                    </a:lnTo>
                    <a:lnTo>
                      <a:pt x="233" y="47"/>
                    </a:lnTo>
                    <a:lnTo>
                      <a:pt x="229" y="35"/>
                    </a:lnTo>
                    <a:lnTo>
                      <a:pt x="217" y="18"/>
                    </a:lnTo>
                    <a:lnTo>
                      <a:pt x="201" y="7"/>
                    </a:lnTo>
                    <a:lnTo>
                      <a:pt x="182" y="1"/>
                    </a:lnTo>
                    <a:lnTo>
                      <a:pt x="82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e-DE"/>
              </a:p>
            </p:txBody>
          </p:sp>
        </p:grpSp>
        <p:grpSp>
          <p:nvGrpSpPr>
            <p:cNvPr id="33" name="Group 694"/>
            <p:cNvGrpSpPr>
              <a:grpSpLocks/>
            </p:cNvGrpSpPr>
            <p:nvPr/>
          </p:nvGrpSpPr>
          <p:grpSpPr bwMode="auto">
            <a:xfrm>
              <a:off x="12755" y="845"/>
              <a:ext cx="259" cy="259"/>
              <a:chOff x="12755" y="845"/>
              <a:chExt cx="259" cy="259"/>
            </a:xfrm>
          </p:grpSpPr>
          <p:sp>
            <p:nvSpPr>
              <p:cNvPr id="56" name="Freeform 696"/>
              <p:cNvSpPr>
                <a:spLocks/>
              </p:cNvSpPr>
              <p:nvPr/>
            </p:nvSpPr>
            <p:spPr bwMode="auto">
              <a:xfrm>
                <a:off x="12755" y="845"/>
                <a:ext cx="259" cy="259"/>
              </a:xfrm>
              <a:custGeom>
                <a:avLst/>
                <a:gdLst>
                  <a:gd name="T0" fmla="+- 0 12808 12755"/>
                  <a:gd name="T1" fmla="*/ T0 w 259"/>
                  <a:gd name="T2" fmla="+- 0 845 845"/>
                  <a:gd name="T3" fmla="*/ 845 h 259"/>
                  <a:gd name="T4" fmla="+- 0 12755 12755"/>
                  <a:gd name="T5" fmla="*/ T4 w 259"/>
                  <a:gd name="T6" fmla="+- 0 845 845"/>
                  <a:gd name="T7" fmla="*/ 845 h 259"/>
                  <a:gd name="T8" fmla="+- 0 12755 12755"/>
                  <a:gd name="T9" fmla="*/ T8 w 259"/>
                  <a:gd name="T10" fmla="+- 0 1041 845"/>
                  <a:gd name="T11" fmla="*/ 1041 h 259"/>
                  <a:gd name="T12" fmla="+- 0 12804 12755"/>
                  <a:gd name="T13" fmla="*/ T12 w 259"/>
                  <a:gd name="T14" fmla="+- 0 1084 845"/>
                  <a:gd name="T15" fmla="*/ 1084 h 259"/>
                  <a:gd name="T16" fmla="+- 0 12880 12755"/>
                  <a:gd name="T17" fmla="*/ T16 w 259"/>
                  <a:gd name="T18" fmla="+- 0 1104 845"/>
                  <a:gd name="T19" fmla="*/ 1104 h 259"/>
                  <a:gd name="T20" fmla="+- 0 12901 12755"/>
                  <a:gd name="T21" fmla="*/ T20 w 259"/>
                  <a:gd name="T22" fmla="+- 0 1103 845"/>
                  <a:gd name="T23" fmla="*/ 1103 h 259"/>
                  <a:gd name="T24" fmla="+- 0 12976 12755"/>
                  <a:gd name="T25" fmla="*/ T24 w 259"/>
                  <a:gd name="T26" fmla="+- 0 1076 845"/>
                  <a:gd name="T27" fmla="*/ 1076 h 259"/>
                  <a:gd name="T28" fmla="+- 0 13004 12755"/>
                  <a:gd name="T29" fmla="*/ T28 w 259"/>
                  <a:gd name="T30" fmla="+- 0 1052 845"/>
                  <a:gd name="T31" fmla="*/ 1052 h 259"/>
                  <a:gd name="T32" fmla="+- 0 12886 12755"/>
                  <a:gd name="T33" fmla="*/ T32 w 259"/>
                  <a:gd name="T34" fmla="+- 0 1052 845"/>
                  <a:gd name="T35" fmla="*/ 1052 h 259"/>
                  <a:gd name="T36" fmla="+- 0 12865 12755"/>
                  <a:gd name="T37" fmla="*/ T36 w 259"/>
                  <a:gd name="T38" fmla="+- 0 1050 845"/>
                  <a:gd name="T39" fmla="*/ 1050 h 259"/>
                  <a:gd name="T40" fmla="+- 0 12845 12755"/>
                  <a:gd name="T41" fmla="*/ T40 w 259"/>
                  <a:gd name="T42" fmla="+- 0 1045 845"/>
                  <a:gd name="T43" fmla="*/ 1045 h 259"/>
                  <a:gd name="T44" fmla="+- 0 12827 12755"/>
                  <a:gd name="T45" fmla="*/ T44 w 259"/>
                  <a:gd name="T46" fmla="+- 0 1036 845"/>
                  <a:gd name="T47" fmla="*/ 1036 h 259"/>
                  <a:gd name="T48" fmla="+- 0 12811 12755"/>
                  <a:gd name="T49" fmla="*/ T48 w 259"/>
                  <a:gd name="T50" fmla="+- 0 1024 845"/>
                  <a:gd name="T51" fmla="*/ 1024 h 259"/>
                  <a:gd name="T52" fmla="+- 0 12808 12755"/>
                  <a:gd name="T53" fmla="*/ T52 w 259"/>
                  <a:gd name="T54" fmla="+- 0 845 845"/>
                  <a:gd name="T55" fmla="*/ 845 h 25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</a:cxnLst>
                <a:rect l="0" t="0" r="r" b="b"/>
                <a:pathLst>
                  <a:path w="259" h="259">
                    <a:moveTo>
                      <a:pt x="53" y="0"/>
                    </a:moveTo>
                    <a:lnTo>
                      <a:pt x="0" y="0"/>
                    </a:lnTo>
                    <a:lnTo>
                      <a:pt x="0" y="196"/>
                    </a:lnTo>
                    <a:lnTo>
                      <a:pt x="49" y="239"/>
                    </a:lnTo>
                    <a:lnTo>
                      <a:pt x="125" y="259"/>
                    </a:lnTo>
                    <a:lnTo>
                      <a:pt x="146" y="258"/>
                    </a:lnTo>
                    <a:lnTo>
                      <a:pt x="221" y="231"/>
                    </a:lnTo>
                    <a:lnTo>
                      <a:pt x="249" y="207"/>
                    </a:lnTo>
                    <a:lnTo>
                      <a:pt x="131" y="207"/>
                    </a:lnTo>
                    <a:lnTo>
                      <a:pt x="110" y="205"/>
                    </a:lnTo>
                    <a:lnTo>
                      <a:pt x="90" y="200"/>
                    </a:lnTo>
                    <a:lnTo>
                      <a:pt x="72" y="191"/>
                    </a:lnTo>
                    <a:lnTo>
                      <a:pt x="56" y="179"/>
                    </a:lnTo>
                    <a:lnTo>
                      <a:pt x="53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e-DE"/>
              </a:p>
            </p:txBody>
          </p:sp>
          <p:sp>
            <p:nvSpPr>
              <p:cNvPr id="57" name="Freeform 695"/>
              <p:cNvSpPr>
                <a:spLocks/>
              </p:cNvSpPr>
              <p:nvPr/>
            </p:nvSpPr>
            <p:spPr bwMode="auto">
              <a:xfrm>
                <a:off x="12755" y="845"/>
                <a:ext cx="259" cy="259"/>
              </a:xfrm>
              <a:custGeom>
                <a:avLst/>
                <a:gdLst>
                  <a:gd name="T0" fmla="+- 0 13014 12755"/>
                  <a:gd name="T1" fmla="*/ T0 w 259"/>
                  <a:gd name="T2" fmla="+- 0 845 845"/>
                  <a:gd name="T3" fmla="*/ 845 h 259"/>
                  <a:gd name="T4" fmla="+- 0 12960 12755"/>
                  <a:gd name="T5" fmla="*/ T4 w 259"/>
                  <a:gd name="T6" fmla="+- 0 845 845"/>
                  <a:gd name="T7" fmla="*/ 845 h 259"/>
                  <a:gd name="T8" fmla="+- 0 12960 12755"/>
                  <a:gd name="T9" fmla="*/ T8 w 259"/>
                  <a:gd name="T10" fmla="+- 0 1022 845"/>
                  <a:gd name="T11" fmla="*/ 1022 h 259"/>
                  <a:gd name="T12" fmla="+- 0 12944 12755"/>
                  <a:gd name="T13" fmla="*/ T12 w 259"/>
                  <a:gd name="T14" fmla="+- 0 1035 845"/>
                  <a:gd name="T15" fmla="*/ 1035 h 259"/>
                  <a:gd name="T16" fmla="+- 0 12926 12755"/>
                  <a:gd name="T17" fmla="*/ T16 w 259"/>
                  <a:gd name="T18" fmla="+- 0 1044 845"/>
                  <a:gd name="T19" fmla="*/ 1044 h 259"/>
                  <a:gd name="T20" fmla="+- 0 12907 12755"/>
                  <a:gd name="T21" fmla="*/ T20 w 259"/>
                  <a:gd name="T22" fmla="+- 0 1050 845"/>
                  <a:gd name="T23" fmla="*/ 1050 h 259"/>
                  <a:gd name="T24" fmla="+- 0 12886 12755"/>
                  <a:gd name="T25" fmla="*/ T24 w 259"/>
                  <a:gd name="T26" fmla="+- 0 1052 845"/>
                  <a:gd name="T27" fmla="*/ 1052 h 259"/>
                  <a:gd name="T28" fmla="+- 0 13004 12755"/>
                  <a:gd name="T29" fmla="*/ T28 w 259"/>
                  <a:gd name="T30" fmla="+- 0 1052 845"/>
                  <a:gd name="T31" fmla="*/ 1052 h 259"/>
                  <a:gd name="T32" fmla="+- 0 13008 12755"/>
                  <a:gd name="T33" fmla="*/ T32 w 259"/>
                  <a:gd name="T34" fmla="+- 0 1048 845"/>
                  <a:gd name="T35" fmla="*/ 1048 h 259"/>
                  <a:gd name="T36" fmla="+- 0 13014 12755"/>
                  <a:gd name="T37" fmla="*/ T36 w 259"/>
                  <a:gd name="T38" fmla="+- 0 845 845"/>
                  <a:gd name="T39" fmla="*/ 845 h 25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</a:cxnLst>
                <a:rect l="0" t="0" r="r" b="b"/>
                <a:pathLst>
                  <a:path w="259" h="259">
                    <a:moveTo>
                      <a:pt x="259" y="0"/>
                    </a:moveTo>
                    <a:lnTo>
                      <a:pt x="205" y="0"/>
                    </a:lnTo>
                    <a:lnTo>
                      <a:pt x="205" y="177"/>
                    </a:lnTo>
                    <a:lnTo>
                      <a:pt x="189" y="190"/>
                    </a:lnTo>
                    <a:lnTo>
                      <a:pt x="171" y="199"/>
                    </a:lnTo>
                    <a:lnTo>
                      <a:pt x="152" y="205"/>
                    </a:lnTo>
                    <a:lnTo>
                      <a:pt x="131" y="207"/>
                    </a:lnTo>
                    <a:lnTo>
                      <a:pt x="249" y="207"/>
                    </a:lnTo>
                    <a:lnTo>
                      <a:pt x="253" y="203"/>
                    </a:lnTo>
                    <a:lnTo>
                      <a:pt x="259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e-DE"/>
              </a:p>
            </p:txBody>
          </p:sp>
        </p:grpSp>
        <p:grpSp>
          <p:nvGrpSpPr>
            <p:cNvPr id="34" name="Group 684"/>
            <p:cNvGrpSpPr>
              <a:grpSpLocks/>
            </p:cNvGrpSpPr>
            <p:nvPr/>
          </p:nvGrpSpPr>
          <p:grpSpPr bwMode="auto">
            <a:xfrm>
              <a:off x="6111" y="747"/>
              <a:ext cx="1052" cy="333"/>
              <a:chOff x="6111" y="747"/>
              <a:chExt cx="1052" cy="333"/>
            </a:xfrm>
          </p:grpSpPr>
          <p:sp>
            <p:nvSpPr>
              <p:cNvPr id="47" name="Freeform 693"/>
              <p:cNvSpPr>
                <a:spLocks/>
              </p:cNvSpPr>
              <p:nvPr/>
            </p:nvSpPr>
            <p:spPr bwMode="auto">
              <a:xfrm>
                <a:off x="6111" y="747"/>
                <a:ext cx="1052" cy="333"/>
              </a:xfrm>
              <a:custGeom>
                <a:avLst/>
                <a:gdLst>
                  <a:gd name="T0" fmla="+- 0 6938 6111"/>
                  <a:gd name="T1" fmla="*/ T0 w 1052"/>
                  <a:gd name="T2" fmla="+- 0 807 747"/>
                  <a:gd name="T3" fmla="*/ 807 h 333"/>
                  <a:gd name="T4" fmla="+- 0 6869 6111"/>
                  <a:gd name="T5" fmla="*/ T4 w 1052"/>
                  <a:gd name="T6" fmla="+- 0 807 747"/>
                  <a:gd name="T7" fmla="*/ 807 h 333"/>
                  <a:gd name="T8" fmla="+- 0 6869 6111"/>
                  <a:gd name="T9" fmla="*/ T8 w 1052"/>
                  <a:gd name="T10" fmla="+- 0 1080 747"/>
                  <a:gd name="T11" fmla="*/ 1080 h 333"/>
                  <a:gd name="T12" fmla="+- 0 7161 6111"/>
                  <a:gd name="T13" fmla="*/ T12 w 1052"/>
                  <a:gd name="T14" fmla="+- 0 1080 747"/>
                  <a:gd name="T15" fmla="*/ 1080 h 333"/>
                  <a:gd name="T16" fmla="+- 0 7138 6111"/>
                  <a:gd name="T17" fmla="*/ T16 w 1052"/>
                  <a:gd name="T18" fmla="+- 0 1069 747"/>
                  <a:gd name="T19" fmla="*/ 1069 h 333"/>
                  <a:gd name="T20" fmla="+- 0 7124 6111"/>
                  <a:gd name="T21" fmla="*/ T20 w 1052"/>
                  <a:gd name="T22" fmla="+- 0 1060 747"/>
                  <a:gd name="T23" fmla="*/ 1060 h 333"/>
                  <a:gd name="T24" fmla="+- 0 7113 6111"/>
                  <a:gd name="T25" fmla="*/ T24 w 1052"/>
                  <a:gd name="T26" fmla="+- 0 1049 747"/>
                  <a:gd name="T27" fmla="*/ 1049 h 333"/>
                  <a:gd name="T28" fmla="+- 0 7101 6111"/>
                  <a:gd name="T29" fmla="*/ T28 w 1052"/>
                  <a:gd name="T30" fmla="+- 0 1031 747"/>
                  <a:gd name="T31" fmla="*/ 1031 h 333"/>
                  <a:gd name="T32" fmla="+- 0 7097 6111"/>
                  <a:gd name="T33" fmla="*/ T32 w 1052"/>
                  <a:gd name="T34" fmla="+- 0 1025 747"/>
                  <a:gd name="T35" fmla="*/ 1025 h 333"/>
                  <a:gd name="T36" fmla="+- 0 6944 6111"/>
                  <a:gd name="T37" fmla="*/ T36 w 1052"/>
                  <a:gd name="T38" fmla="+- 0 1025 747"/>
                  <a:gd name="T39" fmla="*/ 1025 h 333"/>
                  <a:gd name="T40" fmla="+- 0 6938 6111"/>
                  <a:gd name="T41" fmla="*/ T40 w 1052"/>
                  <a:gd name="T42" fmla="+- 0 933 747"/>
                  <a:gd name="T43" fmla="*/ 933 h 333"/>
                  <a:gd name="T44" fmla="+- 0 7069 6111"/>
                  <a:gd name="T45" fmla="*/ T44 w 1052"/>
                  <a:gd name="T46" fmla="+- 0 933 747"/>
                  <a:gd name="T47" fmla="*/ 933 h 333"/>
                  <a:gd name="T48" fmla="+- 0 7069 6111"/>
                  <a:gd name="T49" fmla="*/ T48 w 1052"/>
                  <a:gd name="T50" fmla="+- 0 878 747"/>
                  <a:gd name="T51" fmla="*/ 878 h 333"/>
                  <a:gd name="T52" fmla="+- 0 6938 6111"/>
                  <a:gd name="T53" fmla="*/ T52 w 1052"/>
                  <a:gd name="T54" fmla="+- 0 878 747"/>
                  <a:gd name="T55" fmla="*/ 878 h 333"/>
                  <a:gd name="T56" fmla="+- 0 6938 6111"/>
                  <a:gd name="T57" fmla="*/ T56 w 1052"/>
                  <a:gd name="T58" fmla="+- 0 807 747"/>
                  <a:gd name="T59" fmla="*/ 807 h 33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</a:cxnLst>
                <a:rect l="0" t="0" r="r" b="b"/>
                <a:pathLst>
                  <a:path w="1052" h="333">
                    <a:moveTo>
                      <a:pt x="827" y="60"/>
                    </a:moveTo>
                    <a:lnTo>
                      <a:pt x="758" y="60"/>
                    </a:lnTo>
                    <a:lnTo>
                      <a:pt x="758" y="333"/>
                    </a:lnTo>
                    <a:lnTo>
                      <a:pt x="1050" y="333"/>
                    </a:lnTo>
                    <a:lnTo>
                      <a:pt x="1027" y="322"/>
                    </a:lnTo>
                    <a:lnTo>
                      <a:pt x="1013" y="313"/>
                    </a:lnTo>
                    <a:lnTo>
                      <a:pt x="1002" y="302"/>
                    </a:lnTo>
                    <a:lnTo>
                      <a:pt x="990" y="284"/>
                    </a:lnTo>
                    <a:lnTo>
                      <a:pt x="986" y="278"/>
                    </a:lnTo>
                    <a:lnTo>
                      <a:pt x="833" y="278"/>
                    </a:lnTo>
                    <a:lnTo>
                      <a:pt x="827" y="186"/>
                    </a:lnTo>
                    <a:lnTo>
                      <a:pt x="958" y="186"/>
                    </a:lnTo>
                    <a:lnTo>
                      <a:pt x="958" y="131"/>
                    </a:lnTo>
                    <a:lnTo>
                      <a:pt x="827" y="131"/>
                    </a:lnTo>
                    <a:lnTo>
                      <a:pt x="827" y="60"/>
                    </a:lnTo>
                  </a:path>
                </a:pathLst>
              </a:custGeom>
              <a:solidFill>
                <a:srgbClr val="E000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e-DE"/>
              </a:p>
            </p:txBody>
          </p:sp>
          <p:sp>
            <p:nvSpPr>
              <p:cNvPr id="48" name="Freeform 692"/>
              <p:cNvSpPr>
                <a:spLocks/>
              </p:cNvSpPr>
              <p:nvPr/>
            </p:nvSpPr>
            <p:spPr bwMode="auto">
              <a:xfrm>
                <a:off x="6111" y="747"/>
                <a:ext cx="1052" cy="333"/>
              </a:xfrm>
              <a:custGeom>
                <a:avLst/>
                <a:gdLst>
                  <a:gd name="T0" fmla="+- 0 6546 6111"/>
                  <a:gd name="T1" fmla="*/ T0 w 1052"/>
                  <a:gd name="T2" fmla="+- 0 1014 747"/>
                  <a:gd name="T3" fmla="*/ 1014 h 333"/>
                  <a:gd name="T4" fmla="+- 0 6209 6111"/>
                  <a:gd name="T5" fmla="*/ T4 w 1052"/>
                  <a:gd name="T6" fmla="+- 0 1014 747"/>
                  <a:gd name="T7" fmla="*/ 1014 h 333"/>
                  <a:gd name="T8" fmla="+- 0 6406 6111"/>
                  <a:gd name="T9" fmla="*/ T8 w 1052"/>
                  <a:gd name="T10" fmla="+- 0 1014 747"/>
                  <a:gd name="T11" fmla="*/ 1014 h 333"/>
                  <a:gd name="T12" fmla="+- 0 6438 6111"/>
                  <a:gd name="T13" fmla="*/ T12 w 1052"/>
                  <a:gd name="T14" fmla="+- 0 1080 747"/>
                  <a:gd name="T15" fmla="*/ 1080 h 333"/>
                  <a:gd name="T16" fmla="+- 0 6771 6111"/>
                  <a:gd name="T17" fmla="*/ T16 w 1052"/>
                  <a:gd name="T18" fmla="+- 0 1080 747"/>
                  <a:gd name="T19" fmla="*/ 1080 h 333"/>
                  <a:gd name="T20" fmla="+- 0 6771 6111"/>
                  <a:gd name="T21" fmla="*/ T20 w 1052"/>
                  <a:gd name="T22" fmla="+- 0 1018 747"/>
                  <a:gd name="T23" fmla="*/ 1018 h 333"/>
                  <a:gd name="T24" fmla="+- 0 6702 6111"/>
                  <a:gd name="T25" fmla="*/ T24 w 1052"/>
                  <a:gd name="T26" fmla="+- 0 1018 747"/>
                  <a:gd name="T27" fmla="*/ 1018 h 333"/>
                  <a:gd name="T28" fmla="+- 0 6546 6111"/>
                  <a:gd name="T29" fmla="*/ T28 w 1052"/>
                  <a:gd name="T30" fmla="+- 0 1018 747"/>
                  <a:gd name="T31" fmla="*/ 1018 h 333"/>
                  <a:gd name="T32" fmla="+- 0 6546 6111"/>
                  <a:gd name="T33" fmla="*/ T32 w 1052"/>
                  <a:gd name="T34" fmla="+- 0 1014 747"/>
                  <a:gd name="T35" fmla="*/ 1014 h 33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</a:cxnLst>
                <a:rect l="0" t="0" r="r" b="b"/>
                <a:pathLst>
                  <a:path w="1052" h="333">
                    <a:moveTo>
                      <a:pt x="435" y="267"/>
                    </a:moveTo>
                    <a:lnTo>
                      <a:pt x="98" y="267"/>
                    </a:lnTo>
                    <a:lnTo>
                      <a:pt x="295" y="267"/>
                    </a:lnTo>
                    <a:lnTo>
                      <a:pt x="327" y="333"/>
                    </a:lnTo>
                    <a:lnTo>
                      <a:pt x="660" y="333"/>
                    </a:lnTo>
                    <a:lnTo>
                      <a:pt x="660" y="271"/>
                    </a:lnTo>
                    <a:lnTo>
                      <a:pt x="591" y="271"/>
                    </a:lnTo>
                    <a:lnTo>
                      <a:pt x="435" y="271"/>
                    </a:lnTo>
                    <a:lnTo>
                      <a:pt x="435" y="267"/>
                    </a:lnTo>
                  </a:path>
                </a:pathLst>
              </a:custGeom>
              <a:solidFill>
                <a:srgbClr val="E000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e-DE"/>
              </a:p>
            </p:txBody>
          </p:sp>
          <p:sp>
            <p:nvSpPr>
              <p:cNvPr id="49" name="Freeform 691"/>
              <p:cNvSpPr>
                <a:spLocks/>
              </p:cNvSpPr>
              <p:nvPr/>
            </p:nvSpPr>
            <p:spPr bwMode="auto">
              <a:xfrm>
                <a:off x="6111" y="747"/>
                <a:ext cx="1052" cy="333"/>
              </a:xfrm>
              <a:custGeom>
                <a:avLst/>
                <a:gdLst>
                  <a:gd name="T0" fmla="+- 0 6344 6111"/>
                  <a:gd name="T1" fmla="*/ T0 w 1052"/>
                  <a:gd name="T2" fmla="+- 0 747 747"/>
                  <a:gd name="T3" fmla="*/ 747 h 333"/>
                  <a:gd name="T4" fmla="+- 0 6279 6111"/>
                  <a:gd name="T5" fmla="*/ T4 w 1052"/>
                  <a:gd name="T6" fmla="+- 0 747 747"/>
                  <a:gd name="T7" fmla="*/ 747 h 333"/>
                  <a:gd name="T8" fmla="+- 0 6111 6111"/>
                  <a:gd name="T9" fmla="*/ T8 w 1052"/>
                  <a:gd name="T10" fmla="+- 0 1079 747"/>
                  <a:gd name="T11" fmla="*/ 1079 h 333"/>
                  <a:gd name="T12" fmla="+- 0 6177 6111"/>
                  <a:gd name="T13" fmla="*/ T12 w 1052"/>
                  <a:gd name="T14" fmla="+- 0 1079 747"/>
                  <a:gd name="T15" fmla="*/ 1079 h 333"/>
                  <a:gd name="T16" fmla="+- 0 6209 6111"/>
                  <a:gd name="T17" fmla="*/ T16 w 1052"/>
                  <a:gd name="T18" fmla="+- 0 1014 747"/>
                  <a:gd name="T19" fmla="*/ 1014 h 333"/>
                  <a:gd name="T20" fmla="+- 0 6546 6111"/>
                  <a:gd name="T21" fmla="*/ T20 w 1052"/>
                  <a:gd name="T22" fmla="+- 0 1014 747"/>
                  <a:gd name="T23" fmla="*/ 1014 h 333"/>
                  <a:gd name="T24" fmla="+- 0 6546 6111"/>
                  <a:gd name="T25" fmla="*/ T24 w 1052"/>
                  <a:gd name="T26" fmla="+- 0 1005 747"/>
                  <a:gd name="T27" fmla="*/ 1005 h 333"/>
                  <a:gd name="T28" fmla="+- 0 6477 6111"/>
                  <a:gd name="T29" fmla="*/ T28 w 1052"/>
                  <a:gd name="T30" fmla="+- 0 1005 747"/>
                  <a:gd name="T31" fmla="*/ 1005 h 333"/>
                  <a:gd name="T32" fmla="+- 0 6457 6111"/>
                  <a:gd name="T33" fmla="*/ T32 w 1052"/>
                  <a:gd name="T34" fmla="+- 0 966 747"/>
                  <a:gd name="T35" fmla="*/ 966 h 333"/>
                  <a:gd name="T36" fmla="+- 0 6382 6111"/>
                  <a:gd name="T37" fmla="*/ T36 w 1052"/>
                  <a:gd name="T38" fmla="+- 0 966 747"/>
                  <a:gd name="T39" fmla="*/ 966 h 333"/>
                  <a:gd name="T40" fmla="+- 0 6233 6111"/>
                  <a:gd name="T41" fmla="*/ T40 w 1052"/>
                  <a:gd name="T42" fmla="+- 0 966 747"/>
                  <a:gd name="T43" fmla="*/ 966 h 333"/>
                  <a:gd name="T44" fmla="+- 0 6308 6111"/>
                  <a:gd name="T45" fmla="*/ T44 w 1052"/>
                  <a:gd name="T46" fmla="+- 0 814 747"/>
                  <a:gd name="T47" fmla="*/ 814 h 333"/>
                  <a:gd name="T48" fmla="+- 0 6378 6111"/>
                  <a:gd name="T49" fmla="*/ T48 w 1052"/>
                  <a:gd name="T50" fmla="+- 0 814 747"/>
                  <a:gd name="T51" fmla="*/ 814 h 333"/>
                  <a:gd name="T52" fmla="+- 0 6344 6111"/>
                  <a:gd name="T53" fmla="*/ T52 w 1052"/>
                  <a:gd name="T54" fmla="+- 0 747 747"/>
                  <a:gd name="T55" fmla="*/ 747 h 33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</a:cxnLst>
                <a:rect l="0" t="0" r="r" b="b"/>
                <a:pathLst>
                  <a:path w="1052" h="333">
                    <a:moveTo>
                      <a:pt x="233" y="0"/>
                    </a:moveTo>
                    <a:lnTo>
                      <a:pt x="168" y="0"/>
                    </a:lnTo>
                    <a:lnTo>
                      <a:pt x="0" y="332"/>
                    </a:lnTo>
                    <a:lnTo>
                      <a:pt x="66" y="332"/>
                    </a:lnTo>
                    <a:lnTo>
                      <a:pt x="98" y="267"/>
                    </a:lnTo>
                    <a:lnTo>
                      <a:pt x="435" y="267"/>
                    </a:lnTo>
                    <a:lnTo>
                      <a:pt x="435" y="258"/>
                    </a:lnTo>
                    <a:lnTo>
                      <a:pt x="366" y="258"/>
                    </a:lnTo>
                    <a:lnTo>
                      <a:pt x="346" y="219"/>
                    </a:lnTo>
                    <a:lnTo>
                      <a:pt x="271" y="219"/>
                    </a:lnTo>
                    <a:lnTo>
                      <a:pt x="122" y="219"/>
                    </a:lnTo>
                    <a:lnTo>
                      <a:pt x="197" y="67"/>
                    </a:lnTo>
                    <a:lnTo>
                      <a:pt x="267" y="67"/>
                    </a:lnTo>
                    <a:lnTo>
                      <a:pt x="233" y="0"/>
                    </a:lnTo>
                  </a:path>
                </a:pathLst>
              </a:custGeom>
              <a:solidFill>
                <a:srgbClr val="E000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e-DE"/>
              </a:p>
            </p:txBody>
          </p:sp>
          <p:sp>
            <p:nvSpPr>
              <p:cNvPr id="50" name="Freeform 690"/>
              <p:cNvSpPr>
                <a:spLocks/>
              </p:cNvSpPr>
              <p:nvPr/>
            </p:nvSpPr>
            <p:spPr bwMode="auto">
              <a:xfrm>
                <a:off x="6111" y="747"/>
                <a:ext cx="1052" cy="333"/>
              </a:xfrm>
              <a:custGeom>
                <a:avLst/>
                <a:gdLst>
                  <a:gd name="T0" fmla="+- 0 7071 6111"/>
                  <a:gd name="T1" fmla="*/ T0 w 1052"/>
                  <a:gd name="T2" fmla="+- 0 1024 747"/>
                  <a:gd name="T3" fmla="*/ 1024 h 333"/>
                  <a:gd name="T4" fmla="+- 0 6944 6111"/>
                  <a:gd name="T5" fmla="*/ T4 w 1052"/>
                  <a:gd name="T6" fmla="+- 0 1025 747"/>
                  <a:gd name="T7" fmla="*/ 1025 h 333"/>
                  <a:gd name="T8" fmla="+- 0 7094 6111"/>
                  <a:gd name="T9" fmla="*/ T8 w 1052"/>
                  <a:gd name="T10" fmla="+- 0 1025 747"/>
                  <a:gd name="T11" fmla="*/ 1025 h 333"/>
                  <a:gd name="T12" fmla="+- 0 7071 6111"/>
                  <a:gd name="T13" fmla="*/ T12 w 1052"/>
                  <a:gd name="T14" fmla="+- 0 1024 747"/>
                  <a:gd name="T15" fmla="*/ 1024 h 33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052" h="333">
                    <a:moveTo>
                      <a:pt x="960" y="277"/>
                    </a:moveTo>
                    <a:lnTo>
                      <a:pt x="833" y="278"/>
                    </a:lnTo>
                    <a:lnTo>
                      <a:pt x="983" y="278"/>
                    </a:lnTo>
                    <a:lnTo>
                      <a:pt x="960" y="277"/>
                    </a:lnTo>
                  </a:path>
                </a:pathLst>
              </a:custGeom>
              <a:solidFill>
                <a:srgbClr val="E000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e-DE"/>
              </a:p>
            </p:txBody>
          </p:sp>
          <p:sp>
            <p:nvSpPr>
              <p:cNvPr id="51" name="Freeform 689"/>
              <p:cNvSpPr>
                <a:spLocks/>
              </p:cNvSpPr>
              <p:nvPr/>
            </p:nvSpPr>
            <p:spPr bwMode="auto">
              <a:xfrm>
                <a:off x="6111" y="747"/>
                <a:ext cx="1052" cy="333"/>
              </a:xfrm>
              <a:custGeom>
                <a:avLst/>
                <a:gdLst>
                  <a:gd name="T0" fmla="+- 0 6596 6111"/>
                  <a:gd name="T1" fmla="*/ T0 w 1052"/>
                  <a:gd name="T2" fmla="+- 0 748 747"/>
                  <a:gd name="T3" fmla="*/ 748 h 333"/>
                  <a:gd name="T4" fmla="+- 0 6617 6111"/>
                  <a:gd name="T5" fmla="*/ T4 w 1052"/>
                  <a:gd name="T6" fmla="+- 0 807 747"/>
                  <a:gd name="T7" fmla="*/ 807 h 333"/>
                  <a:gd name="T8" fmla="+- 0 6702 6111"/>
                  <a:gd name="T9" fmla="*/ T8 w 1052"/>
                  <a:gd name="T10" fmla="+- 0 807 747"/>
                  <a:gd name="T11" fmla="*/ 807 h 333"/>
                  <a:gd name="T12" fmla="+- 0 6702 6111"/>
                  <a:gd name="T13" fmla="*/ T12 w 1052"/>
                  <a:gd name="T14" fmla="+- 0 1018 747"/>
                  <a:gd name="T15" fmla="*/ 1018 h 333"/>
                  <a:gd name="T16" fmla="+- 0 6771 6111"/>
                  <a:gd name="T17" fmla="*/ T16 w 1052"/>
                  <a:gd name="T18" fmla="+- 0 1018 747"/>
                  <a:gd name="T19" fmla="*/ 1018 h 333"/>
                  <a:gd name="T20" fmla="+- 0 6771 6111"/>
                  <a:gd name="T21" fmla="*/ T20 w 1052"/>
                  <a:gd name="T22" fmla="+- 0 807 747"/>
                  <a:gd name="T23" fmla="*/ 807 h 333"/>
                  <a:gd name="T24" fmla="+- 0 6938 6111"/>
                  <a:gd name="T25" fmla="*/ T24 w 1052"/>
                  <a:gd name="T26" fmla="+- 0 807 747"/>
                  <a:gd name="T27" fmla="*/ 807 h 333"/>
                  <a:gd name="T28" fmla="+- 0 6938 6111"/>
                  <a:gd name="T29" fmla="*/ T28 w 1052"/>
                  <a:gd name="T30" fmla="+- 0 803 747"/>
                  <a:gd name="T31" fmla="*/ 803 h 333"/>
                  <a:gd name="T32" fmla="+- 0 7098 6111"/>
                  <a:gd name="T33" fmla="*/ T32 w 1052"/>
                  <a:gd name="T34" fmla="+- 0 803 747"/>
                  <a:gd name="T35" fmla="*/ 803 h 333"/>
                  <a:gd name="T36" fmla="+- 0 7117 6111"/>
                  <a:gd name="T37" fmla="*/ T36 w 1052"/>
                  <a:gd name="T38" fmla="+- 0 780 747"/>
                  <a:gd name="T39" fmla="*/ 780 h 333"/>
                  <a:gd name="T40" fmla="+- 0 7137 6111"/>
                  <a:gd name="T41" fmla="*/ T40 w 1052"/>
                  <a:gd name="T42" fmla="+- 0 764 747"/>
                  <a:gd name="T43" fmla="*/ 764 h 333"/>
                  <a:gd name="T44" fmla="+- 0 7154 6111"/>
                  <a:gd name="T45" fmla="*/ T44 w 1052"/>
                  <a:gd name="T46" fmla="+- 0 753 747"/>
                  <a:gd name="T47" fmla="*/ 753 h 333"/>
                  <a:gd name="T48" fmla="+- 0 7163 6111"/>
                  <a:gd name="T49" fmla="*/ T48 w 1052"/>
                  <a:gd name="T50" fmla="+- 0 749 747"/>
                  <a:gd name="T51" fmla="*/ 749 h 333"/>
                  <a:gd name="T52" fmla="+- 0 6596 6111"/>
                  <a:gd name="T53" fmla="*/ T52 w 1052"/>
                  <a:gd name="T54" fmla="+- 0 748 747"/>
                  <a:gd name="T55" fmla="*/ 748 h 33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</a:cxnLst>
                <a:rect l="0" t="0" r="r" b="b"/>
                <a:pathLst>
                  <a:path w="1052" h="333">
                    <a:moveTo>
                      <a:pt x="485" y="1"/>
                    </a:moveTo>
                    <a:lnTo>
                      <a:pt x="506" y="60"/>
                    </a:lnTo>
                    <a:lnTo>
                      <a:pt x="591" y="60"/>
                    </a:lnTo>
                    <a:lnTo>
                      <a:pt x="591" y="271"/>
                    </a:lnTo>
                    <a:lnTo>
                      <a:pt x="660" y="271"/>
                    </a:lnTo>
                    <a:lnTo>
                      <a:pt x="660" y="60"/>
                    </a:lnTo>
                    <a:lnTo>
                      <a:pt x="827" y="60"/>
                    </a:lnTo>
                    <a:lnTo>
                      <a:pt x="827" y="56"/>
                    </a:lnTo>
                    <a:lnTo>
                      <a:pt x="987" y="56"/>
                    </a:lnTo>
                    <a:lnTo>
                      <a:pt x="1006" y="33"/>
                    </a:lnTo>
                    <a:lnTo>
                      <a:pt x="1026" y="17"/>
                    </a:lnTo>
                    <a:lnTo>
                      <a:pt x="1043" y="6"/>
                    </a:lnTo>
                    <a:lnTo>
                      <a:pt x="1052" y="2"/>
                    </a:lnTo>
                    <a:lnTo>
                      <a:pt x="485" y="1"/>
                    </a:lnTo>
                  </a:path>
                </a:pathLst>
              </a:custGeom>
              <a:solidFill>
                <a:srgbClr val="E000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e-DE"/>
              </a:p>
            </p:txBody>
          </p:sp>
          <p:sp>
            <p:nvSpPr>
              <p:cNvPr id="52" name="Freeform 688"/>
              <p:cNvSpPr>
                <a:spLocks/>
              </p:cNvSpPr>
              <p:nvPr/>
            </p:nvSpPr>
            <p:spPr bwMode="auto">
              <a:xfrm>
                <a:off x="6111" y="747"/>
                <a:ext cx="1052" cy="333"/>
              </a:xfrm>
              <a:custGeom>
                <a:avLst/>
                <a:gdLst>
                  <a:gd name="T0" fmla="+- 0 6546 6111"/>
                  <a:gd name="T1" fmla="*/ T0 w 1052"/>
                  <a:gd name="T2" fmla="+- 0 748 747"/>
                  <a:gd name="T3" fmla="*/ 748 h 333"/>
                  <a:gd name="T4" fmla="+- 0 6477 6111"/>
                  <a:gd name="T5" fmla="*/ T4 w 1052"/>
                  <a:gd name="T6" fmla="+- 0 748 747"/>
                  <a:gd name="T7" fmla="*/ 748 h 333"/>
                  <a:gd name="T8" fmla="+- 0 6477 6111"/>
                  <a:gd name="T9" fmla="*/ T8 w 1052"/>
                  <a:gd name="T10" fmla="+- 0 1005 747"/>
                  <a:gd name="T11" fmla="*/ 1005 h 333"/>
                  <a:gd name="T12" fmla="+- 0 6546 6111"/>
                  <a:gd name="T13" fmla="*/ T12 w 1052"/>
                  <a:gd name="T14" fmla="+- 0 1005 747"/>
                  <a:gd name="T15" fmla="*/ 1005 h 333"/>
                  <a:gd name="T16" fmla="+- 0 6546 6111"/>
                  <a:gd name="T17" fmla="*/ T16 w 1052"/>
                  <a:gd name="T18" fmla="+- 0 748 747"/>
                  <a:gd name="T19" fmla="*/ 748 h 33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1052" h="333">
                    <a:moveTo>
                      <a:pt x="435" y="1"/>
                    </a:moveTo>
                    <a:lnTo>
                      <a:pt x="366" y="1"/>
                    </a:lnTo>
                    <a:lnTo>
                      <a:pt x="366" y="258"/>
                    </a:lnTo>
                    <a:lnTo>
                      <a:pt x="435" y="258"/>
                    </a:lnTo>
                    <a:lnTo>
                      <a:pt x="435" y="1"/>
                    </a:lnTo>
                  </a:path>
                </a:pathLst>
              </a:custGeom>
              <a:solidFill>
                <a:srgbClr val="E000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e-DE"/>
              </a:p>
            </p:txBody>
          </p:sp>
          <p:sp>
            <p:nvSpPr>
              <p:cNvPr id="53" name="Freeform 687"/>
              <p:cNvSpPr>
                <a:spLocks/>
              </p:cNvSpPr>
              <p:nvPr/>
            </p:nvSpPr>
            <p:spPr bwMode="auto">
              <a:xfrm>
                <a:off x="6111" y="747"/>
                <a:ext cx="1052" cy="333"/>
              </a:xfrm>
              <a:custGeom>
                <a:avLst/>
                <a:gdLst>
                  <a:gd name="T0" fmla="+- 0 6378 6111"/>
                  <a:gd name="T1" fmla="*/ T0 w 1052"/>
                  <a:gd name="T2" fmla="+- 0 814 747"/>
                  <a:gd name="T3" fmla="*/ 814 h 333"/>
                  <a:gd name="T4" fmla="+- 0 6308 6111"/>
                  <a:gd name="T5" fmla="*/ T4 w 1052"/>
                  <a:gd name="T6" fmla="+- 0 814 747"/>
                  <a:gd name="T7" fmla="*/ 814 h 333"/>
                  <a:gd name="T8" fmla="+- 0 6382 6111"/>
                  <a:gd name="T9" fmla="*/ T8 w 1052"/>
                  <a:gd name="T10" fmla="+- 0 966 747"/>
                  <a:gd name="T11" fmla="*/ 966 h 333"/>
                  <a:gd name="T12" fmla="+- 0 6457 6111"/>
                  <a:gd name="T13" fmla="*/ T12 w 1052"/>
                  <a:gd name="T14" fmla="+- 0 966 747"/>
                  <a:gd name="T15" fmla="*/ 966 h 333"/>
                  <a:gd name="T16" fmla="+- 0 6378 6111"/>
                  <a:gd name="T17" fmla="*/ T16 w 1052"/>
                  <a:gd name="T18" fmla="+- 0 814 747"/>
                  <a:gd name="T19" fmla="*/ 814 h 33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1052" h="333">
                    <a:moveTo>
                      <a:pt x="267" y="67"/>
                    </a:moveTo>
                    <a:lnTo>
                      <a:pt x="197" y="67"/>
                    </a:lnTo>
                    <a:lnTo>
                      <a:pt x="271" y="219"/>
                    </a:lnTo>
                    <a:lnTo>
                      <a:pt x="346" y="219"/>
                    </a:lnTo>
                    <a:lnTo>
                      <a:pt x="267" y="67"/>
                    </a:lnTo>
                  </a:path>
                </a:pathLst>
              </a:custGeom>
              <a:solidFill>
                <a:srgbClr val="E000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e-DE"/>
              </a:p>
            </p:txBody>
          </p:sp>
          <p:sp>
            <p:nvSpPr>
              <p:cNvPr id="54" name="Freeform 686"/>
              <p:cNvSpPr>
                <a:spLocks/>
              </p:cNvSpPr>
              <p:nvPr/>
            </p:nvSpPr>
            <p:spPr bwMode="auto">
              <a:xfrm>
                <a:off x="6111" y="747"/>
                <a:ext cx="1052" cy="333"/>
              </a:xfrm>
              <a:custGeom>
                <a:avLst/>
                <a:gdLst>
                  <a:gd name="T0" fmla="+- 0 7069 6111"/>
                  <a:gd name="T1" fmla="*/ T0 w 1052"/>
                  <a:gd name="T2" fmla="+- 0 933 747"/>
                  <a:gd name="T3" fmla="*/ 933 h 333"/>
                  <a:gd name="T4" fmla="+- 0 6938 6111"/>
                  <a:gd name="T5" fmla="*/ T4 w 1052"/>
                  <a:gd name="T6" fmla="+- 0 933 747"/>
                  <a:gd name="T7" fmla="*/ 933 h 333"/>
                  <a:gd name="T8" fmla="+- 0 7069 6111"/>
                  <a:gd name="T9" fmla="*/ T8 w 1052"/>
                  <a:gd name="T10" fmla="+- 0 933 747"/>
                  <a:gd name="T11" fmla="*/ 933 h 33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</a:cxnLst>
                <a:rect l="0" t="0" r="r" b="b"/>
                <a:pathLst>
                  <a:path w="1052" h="333">
                    <a:moveTo>
                      <a:pt x="958" y="186"/>
                    </a:moveTo>
                    <a:lnTo>
                      <a:pt x="827" y="186"/>
                    </a:lnTo>
                    <a:lnTo>
                      <a:pt x="958" y="186"/>
                    </a:lnTo>
                  </a:path>
                </a:pathLst>
              </a:custGeom>
              <a:solidFill>
                <a:srgbClr val="E000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e-DE"/>
              </a:p>
            </p:txBody>
          </p:sp>
          <p:sp>
            <p:nvSpPr>
              <p:cNvPr id="55" name="Freeform 685"/>
              <p:cNvSpPr>
                <a:spLocks/>
              </p:cNvSpPr>
              <p:nvPr/>
            </p:nvSpPr>
            <p:spPr bwMode="auto">
              <a:xfrm>
                <a:off x="6111" y="747"/>
                <a:ext cx="1052" cy="333"/>
              </a:xfrm>
              <a:custGeom>
                <a:avLst/>
                <a:gdLst>
                  <a:gd name="T0" fmla="+- 0 7098 6111"/>
                  <a:gd name="T1" fmla="*/ T0 w 1052"/>
                  <a:gd name="T2" fmla="+- 0 803 747"/>
                  <a:gd name="T3" fmla="*/ 803 h 333"/>
                  <a:gd name="T4" fmla="+- 0 6938 6111"/>
                  <a:gd name="T5" fmla="*/ T4 w 1052"/>
                  <a:gd name="T6" fmla="+- 0 803 747"/>
                  <a:gd name="T7" fmla="*/ 803 h 333"/>
                  <a:gd name="T8" fmla="+- 0 7059 6111"/>
                  <a:gd name="T9" fmla="*/ T8 w 1052"/>
                  <a:gd name="T10" fmla="+- 0 803 747"/>
                  <a:gd name="T11" fmla="*/ 803 h 333"/>
                  <a:gd name="T12" fmla="+- 0 7097 6111"/>
                  <a:gd name="T13" fmla="*/ T12 w 1052"/>
                  <a:gd name="T14" fmla="+- 0 803 747"/>
                  <a:gd name="T15" fmla="*/ 803 h 33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052" h="333">
                    <a:moveTo>
                      <a:pt x="987" y="56"/>
                    </a:moveTo>
                    <a:lnTo>
                      <a:pt x="827" y="56"/>
                    </a:lnTo>
                    <a:lnTo>
                      <a:pt x="948" y="56"/>
                    </a:lnTo>
                    <a:lnTo>
                      <a:pt x="986" y="56"/>
                    </a:lnTo>
                  </a:path>
                </a:pathLst>
              </a:custGeom>
              <a:solidFill>
                <a:srgbClr val="E000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e-DE"/>
              </a:p>
            </p:txBody>
          </p:sp>
        </p:grpSp>
        <p:grpSp>
          <p:nvGrpSpPr>
            <p:cNvPr id="35" name="Group 682"/>
            <p:cNvGrpSpPr>
              <a:grpSpLocks/>
            </p:cNvGrpSpPr>
            <p:nvPr/>
          </p:nvGrpSpPr>
          <p:grpSpPr bwMode="auto">
            <a:xfrm>
              <a:off x="7422" y="1006"/>
              <a:ext cx="289" cy="83"/>
              <a:chOff x="7422" y="1006"/>
              <a:chExt cx="289" cy="83"/>
            </a:xfrm>
          </p:grpSpPr>
          <p:sp>
            <p:nvSpPr>
              <p:cNvPr id="46" name="Freeform 683"/>
              <p:cNvSpPr>
                <a:spLocks/>
              </p:cNvSpPr>
              <p:nvPr/>
            </p:nvSpPr>
            <p:spPr bwMode="auto">
              <a:xfrm>
                <a:off x="7422" y="1006"/>
                <a:ext cx="289" cy="83"/>
              </a:xfrm>
              <a:custGeom>
                <a:avLst/>
                <a:gdLst>
                  <a:gd name="T0" fmla="+- 0 7509 7422"/>
                  <a:gd name="T1" fmla="*/ T0 w 289"/>
                  <a:gd name="T2" fmla="+- 0 1006 1006"/>
                  <a:gd name="T3" fmla="*/ 1006 h 83"/>
                  <a:gd name="T4" fmla="+- 0 7422 7422"/>
                  <a:gd name="T5" fmla="*/ T4 w 289"/>
                  <a:gd name="T6" fmla="+- 0 1006 1006"/>
                  <a:gd name="T7" fmla="*/ 1006 h 83"/>
                  <a:gd name="T8" fmla="+- 0 7433 7422"/>
                  <a:gd name="T9" fmla="*/ T8 w 289"/>
                  <a:gd name="T10" fmla="+- 0 1023 1006"/>
                  <a:gd name="T11" fmla="*/ 1023 h 83"/>
                  <a:gd name="T12" fmla="+- 0 7478 7422"/>
                  <a:gd name="T13" fmla="*/ T12 w 289"/>
                  <a:gd name="T14" fmla="+- 0 1065 1006"/>
                  <a:gd name="T15" fmla="*/ 1065 h 83"/>
                  <a:gd name="T16" fmla="+- 0 7554 7422"/>
                  <a:gd name="T17" fmla="*/ T16 w 289"/>
                  <a:gd name="T18" fmla="+- 0 1089 1006"/>
                  <a:gd name="T19" fmla="*/ 1089 h 83"/>
                  <a:gd name="T20" fmla="+- 0 7581 7422"/>
                  <a:gd name="T21" fmla="*/ T20 w 289"/>
                  <a:gd name="T22" fmla="+- 0 1089 1006"/>
                  <a:gd name="T23" fmla="*/ 1089 h 83"/>
                  <a:gd name="T24" fmla="+- 0 7645 7422"/>
                  <a:gd name="T25" fmla="*/ T24 w 289"/>
                  <a:gd name="T26" fmla="+- 0 1077 1006"/>
                  <a:gd name="T27" fmla="*/ 1077 h 83"/>
                  <a:gd name="T28" fmla="+- 0 7706 7422"/>
                  <a:gd name="T29" fmla="*/ T28 w 289"/>
                  <a:gd name="T30" fmla="+- 0 1033 1006"/>
                  <a:gd name="T31" fmla="*/ 1033 h 83"/>
                  <a:gd name="T32" fmla="+- 0 7711 7422"/>
                  <a:gd name="T33" fmla="*/ T32 w 289"/>
                  <a:gd name="T34" fmla="+- 0 1028 1006"/>
                  <a:gd name="T35" fmla="*/ 1028 h 83"/>
                  <a:gd name="T36" fmla="+- 0 7587 7422"/>
                  <a:gd name="T37" fmla="*/ T36 w 289"/>
                  <a:gd name="T38" fmla="+- 0 1028 1006"/>
                  <a:gd name="T39" fmla="*/ 1028 h 83"/>
                  <a:gd name="T40" fmla="+- 0 7561 7422"/>
                  <a:gd name="T41" fmla="*/ T40 w 289"/>
                  <a:gd name="T42" fmla="+- 0 1027 1006"/>
                  <a:gd name="T43" fmla="*/ 1027 h 83"/>
                  <a:gd name="T44" fmla="+- 0 7540 7422"/>
                  <a:gd name="T45" fmla="*/ T44 w 289"/>
                  <a:gd name="T46" fmla="+- 0 1023 1006"/>
                  <a:gd name="T47" fmla="*/ 1023 h 83"/>
                  <a:gd name="T48" fmla="+- 0 7522 7422"/>
                  <a:gd name="T49" fmla="*/ T48 w 289"/>
                  <a:gd name="T50" fmla="+- 0 1016 1006"/>
                  <a:gd name="T51" fmla="*/ 1016 h 83"/>
                  <a:gd name="T52" fmla="+- 0 7509 7422"/>
                  <a:gd name="T53" fmla="*/ T52 w 289"/>
                  <a:gd name="T54" fmla="+- 0 1006 1006"/>
                  <a:gd name="T55" fmla="*/ 1006 h 8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</a:cxnLst>
                <a:rect l="0" t="0" r="r" b="b"/>
                <a:pathLst>
                  <a:path w="289" h="83">
                    <a:moveTo>
                      <a:pt x="87" y="0"/>
                    </a:moveTo>
                    <a:lnTo>
                      <a:pt x="0" y="0"/>
                    </a:lnTo>
                    <a:lnTo>
                      <a:pt x="11" y="17"/>
                    </a:lnTo>
                    <a:lnTo>
                      <a:pt x="56" y="59"/>
                    </a:lnTo>
                    <a:lnTo>
                      <a:pt x="132" y="83"/>
                    </a:lnTo>
                    <a:lnTo>
                      <a:pt x="159" y="83"/>
                    </a:lnTo>
                    <a:lnTo>
                      <a:pt x="223" y="71"/>
                    </a:lnTo>
                    <a:lnTo>
                      <a:pt x="284" y="27"/>
                    </a:lnTo>
                    <a:lnTo>
                      <a:pt x="289" y="22"/>
                    </a:lnTo>
                    <a:lnTo>
                      <a:pt x="165" y="22"/>
                    </a:lnTo>
                    <a:lnTo>
                      <a:pt x="139" y="21"/>
                    </a:lnTo>
                    <a:lnTo>
                      <a:pt x="118" y="17"/>
                    </a:lnTo>
                    <a:lnTo>
                      <a:pt x="100" y="10"/>
                    </a:lnTo>
                    <a:lnTo>
                      <a:pt x="87" y="0"/>
                    </a:lnTo>
                  </a:path>
                </a:pathLst>
              </a:custGeom>
              <a:solidFill>
                <a:srgbClr val="E000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e-DE"/>
              </a:p>
            </p:txBody>
          </p:sp>
        </p:grpSp>
        <p:grpSp>
          <p:nvGrpSpPr>
            <p:cNvPr id="36" name="Group 680"/>
            <p:cNvGrpSpPr>
              <a:grpSpLocks/>
            </p:cNvGrpSpPr>
            <p:nvPr/>
          </p:nvGrpSpPr>
          <p:grpSpPr bwMode="auto">
            <a:xfrm>
              <a:off x="7083" y="739"/>
              <a:ext cx="338" cy="350"/>
              <a:chOff x="7083" y="739"/>
              <a:chExt cx="338" cy="350"/>
            </a:xfrm>
          </p:grpSpPr>
          <p:sp>
            <p:nvSpPr>
              <p:cNvPr id="45" name="Freeform 681"/>
              <p:cNvSpPr>
                <a:spLocks/>
              </p:cNvSpPr>
              <p:nvPr/>
            </p:nvSpPr>
            <p:spPr bwMode="auto">
              <a:xfrm>
                <a:off x="7083" y="739"/>
                <a:ext cx="338" cy="350"/>
              </a:xfrm>
              <a:custGeom>
                <a:avLst/>
                <a:gdLst>
                  <a:gd name="T0" fmla="+- 0 7284 7083"/>
                  <a:gd name="T1" fmla="*/ T0 w 338"/>
                  <a:gd name="T2" fmla="+- 0 739 739"/>
                  <a:gd name="T3" fmla="*/ 739 h 350"/>
                  <a:gd name="T4" fmla="+- 0 7215 7083"/>
                  <a:gd name="T5" fmla="*/ T4 w 338"/>
                  <a:gd name="T6" fmla="+- 0 746 739"/>
                  <a:gd name="T7" fmla="*/ 746 h 350"/>
                  <a:gd name="T8" fmla="+- 0 7146 7083"/>
                  <a:gd name="T9" fmla="*/ T8 w 338"/>
                  <a:gd name="T10" fmla="+- 0 777 739"/>
                  <a:gd name="T11" fmla="*/ 777 h 350"/>
                  <a:gd name="T12" fmla="+- 0 7104 7083"/>
                  <a:gd name="T13" fmla="*/ T12 w 338"/>
                  <a:gd name="T14" fmla="+- 0 827 739"/>
                  <a:gd name="T15" fmla="*/ 827 h 350"/>
                  <a:gd name="T16" fmla="+- 0 7083 7083"/>
                  <a:gd name="T17" fmla="*/ T16 w 338"/>
                  <a:gd name="T18" fmla="+- 0 902 739"/>
                  <a:gd name="T19" fmla="*/ 902 h 350"/>
                  <a:gd name="T20" fmla="+- 0 7083 7083"/>
                  <a:gd name="T21" fmla="*/ T20 w 338"/>
                  <a:gd name="T22" fmla="+- 0 927 739"/>
                  <a:gd name="T23" fmla="*/ 927 h 350"/>
                  <a:gd name="T24" fmla="+- 0 7097 7083"/>
                  <a:gd name="T25" fmla="*/ T24 w 338"/>
                  <a:gd name="T26" fmla="+- 0 989 739"/>
                  <a:gd name="T27" fmla="*/ 989 h 350"/>
                  <a:gd name="T28" fmla="+- 0 7144 7083"/>
                  <a:gd name="T29" fmla="*/ T28 w 338"/>
                  <a:gd name="T30" fmla="+- 0 1049 739"/>
                  <a:gd name="T31" fmla="*/ 1049 h 350"/>
                  <a:gd name="T32" fmla="+- 0 7216 7083"/>
                  <a:gd name="T33" fmla="*/ T32 w 338"/>
                  <a:gd name="T34" fmla="+- 0 1083 739"/>
                  <a:gd name="T35" fmla="*/ 1083 h 350"/>
                  <a:gd name="T36" fmla="+- 0 7257 7083"/>
                  <a:gd name="T37" fmla="*/ T36 w 338"/>
                  <a:gd name="T38" fmla="+- 0 1089 739"/>
                  <a:gd name="T39" fmla="*/ 1089 h 350"/>
                  <a:gd name="T40" fmla="+- 0 7283 7083"/>
                  <a:gd name="T41" fmla="*/ T40 w 338"/>
                  <a:gd name="T42" fmla="+- 0 1089 739"/>
                  <a:gd name="T43" fmla="*/ 1089 h 350"/>
                  <a:gd name="T44" fmla="+- 0 7364 7083"/>
                  <a:gd name="T45" fmla="*/ T44 w 338"/>
                  <a:gd name="T46" fmla="+- 0 1080 739"/>
                  <a:gd name="T47" fmla="*/ 1080 h 350"/>
                  <a:gd name="T48" fmla="+- 0 7420 7083"/>
                  <a:gd name="T49" fmla="*/ T48 w 338"/>
                  <a:gd name="T50" fmla="+- 0 1034 739"/>
                  <a:gd name="T51" fmla="*/ 1034 h 350"/>
                  <a:gd name="T52" fmla="+- 0 7284 7083"/>
                  <a:gd name="T53" fmla="*/ T52 w 338"/>
                  <a:gd name="T54" fmla="+- 0 1034 739"/>
                  <a:gd name="T55" fmla="*/ 1034 h 350"/>
                  <a:gd name="T56" fmla="+- 0 7262 7083"/>
                  <a:gd name="T57" fmla="*/ T56 w 338"/>
                  <a:gd name="T58" fmla="+- 0 1033 739"/>
                  <a:gd name="T59" fmla="*/ 1033 h 350"/>
                  <a:gd name="T60" fmla="+- 0 7205 7083"/>
                  <a:gd name="T61" fmla="*/ T60 w 338"/>
                  <a:gd name="T62" fmla="+- 0 1014 739"/>
                  <a:gd name="T63" fmla="*/ 1014 h 350"/>
                  <a:gd name="T64" fmla="+- 0 7158 7083"/>
                  <a:gd name="T65" fmla="*/ T64 w 338"/>
                  <a:gd name="T66" fmla="+- 0 951 739"/>
                  <a:gd name="T67" fmla="*/ 951 h 350"/>
                  <a:gd name="T68" fmla="+- 0 7154 7083"/>
                  <a:gd name="T69" fmla="*/ T68 w 338"/>
                  <a:gd name="T70" fmla="+- 0 931 739"/>
                  <a:gd name="T71" fmla="*/ 931 h 350"/>
                  <a:gd name="T72" fmla="+- 0 7154 7083"/>
                  <a:gd name="T73" fmla="*/ T72 w 338"/>
                  <a:gd name="T74" fmla="+- 0 922 739"/>
                  <a:gd name="T75" fmla="*/ 922 h 350"/>
                  <a:gd name="T76" fmla="+- 0 7162 7083"/>
                  <a:gd name="T77" fmla="*/ T76 w 338"/>
                  <a:gd name="T78" fmla="+- 0 861 739"/>
                  <a:gd name="T79" fmla="*/ 861 h 350"/>
                  <a:gd name="T80" fmla="+- 0 7213 7083"/>
                  <a:gd name="T81" fmla="*/ T80 w 338"/>
                  <a:gd name="T82" fmla="+- 0 807 739"/>
                  <a:gd name="T83" fmla="*/ 807 h 350"/>
                  <a:gd name="T84" fmla="+- 0 7272 7083"/>
                  <a:gd name="T85" fmla="*/ T84 w 338"/>
                  <a:gd name="T86" fmla="+- 0 794 739"/>
                  <a:gd name="T87" fmla="*/ 794 h 350"/>
                  <a:gd name="T88" fmla="+- 0 7401 7083"/>
                  <a:gd name="T89" fmla="*/ T88 w 338"/>
                  <a:gd name="T90" fmla="+- 0 794 739"/>
                  <a:gd name="T91" fmla="*/ 794 h 350"/>
                  <a:gd name="T92" fmla="+- 0 7401 7083"/>
                  <a:gd name="T93" fmla="*/ T92 w 338"/>
                  <a:gd name="T94" fmla="+- 0 792 739"/>
                  <a:gd name="T95" fmla="*/ 792 h 350"/>
                  <a:gd name="T96" fmla="+- 0 7401 7083"/>
                  <a:gd name="T97" fmla="*/ T96 w 338"/>
                  <a:gd name="T98" fmla="+- 0 785 739"/>
                  <a:gd name="T99" fmla="*/ 785 h 350"/>
                  <a:gd name="T100" fmla="+- 0 7401 7083"/>
                  <a:gd name="T101" fmla="*/ T100 w 338"/>
                  <a:gd name="T102" fmla="+- 0 764 739"/>
                  <a:gd name="T103" fmla="*/ 764 h 350"/>
                  <a:gd name="T104" fmla="+- 0 7382 7083"/>
                  <a:gd name="T105" fmla="*/ T104 w 338"/>
                  <a:gd name="T106" fmla="+- 0 757 739"/>
                  <a:gd name="T107" fmla="*/ 757 h 350"/>
                  <a:gd name="T108" fmla="+- 0 7363 7083"/>
                  <a:gd name="T109" fmla="*/ T108 w 338"/>
                  <a:gd name="T110" fmla="+- 0 751 739"/>
                  <a:gd name="T111" fmla="*/ 751 h 350"/>
                  <a:gd name="T112" fmla="+- 0 7344 7083"/>
                  <a:gd name="T113" fmla="*/ T112 w 338"/>
                  <a:gd name="T114" fmla="+- 0 746 739"/>
                  <a:gd name="T115" fmla="*/ 746 h 350"/>
                  <a:gd name="T116" fmla="+- 0 7323 7083"/>
                  <a:gd name="T117" fmla="*/ T116 w 338"/>
                  <a:gd name="T118" fmla="+- 0 742 739"/>
                  <a:gd name="T119" fmla="*/ 742 h 350"/>
                  <a:gd name="T120" fmla="+- 0 7303 7083"/>
                  <a:gd name="T121" fmla="*/ T120 w 338"/>
                  <a:gd name="T122" fmla="+- 0 740 739"/>
                  <a:gd name="T123" fmla="*/ 740 h 350"/>
                  <a:gd name="T124" fmla="+- 0 7284 7083"/>
                  <a:gd name="T125" fmla="*/ T124 w 338"/>
                  <a:gd name="T126" fmla="+- 0 739 739"/>
                  <a:gd name="T127" fmla="*/ 739 h 35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</a:cxnLst>
                <a:rect l="0" t="0" r="r" b="b"/>
                <a:pathLst>
                  <a:path w="338" h="350">
                    <a:moveTo>
                      <a:pt x="201" y="0"/>
                    </a:moveTo>
                    <a:lnTo>
                      <a:pt x="132" y="7"/>
                    </a:lnTo>
                    <a:lnTo>
                      <a:pt x="63" y="38"/>
                    </a:lnTo>
                    <a:lnTo>
                      <a:pt x="21" y="88"/>
                    </a:lnTo>
                    <a:lnTo>
                      <a:pt x="0" y="163"/>
                    </a:lnTo>
                    <a:lnTo>
                      <a:pt x="0" y="188"/>
                    </a:lnTo>
                    <a:lnTo>
                      <a:pt x="14" y="250"/>
                    </a:lnTo>
                    <a:lnTo>
                      <a:pt x="61" y="310"/>
                    </a:lnTo>
                    <a:lnTo>
                      <a:pt x="133" y="344"/>
                    </a:lnTo>
                    <a:lnTo>
                      <a:pt x="174" y="350"/>
                    </a:lnTo>
                    <a:lnTo>
                      <a:pt x="200" y="350"/>
                    </a:lnTo>
                    <a:lnTo>
                      <a:pt x="281" y="341"/>
                    </a:lnTo>
                    <a:lnTo>
                      <a:pt x="337" y="295"/>
                    </a:lnTo>
                    <a:lnTo>
                      <a:pt x="201" y="295"/>
                    </a:lnTo>
                    <a:lnTo>
                      <a:pt x="179" y="294"/>
                    </a:lnTo>
                    <a:lnTo>
                      <a:pt x="122" y="275"/>
                    </a:lnTo>
                    <a:lnTo>
                      <a:pt x="75" y="212"/>
                    </a:lnTo>
                    <a:lnTo>
                      <a:pt x="71" y="192"/>
                    </a:lnTo>
                    <a:lnTo>
                      <a:pt x="71" y="183"/>
                    </a:lnTo>
                    <a:lnTo>
                      <a:pt x="79" y="122"/>
                    </a:lnTo>
                    <a:lnTo>
                      <a:pt x="130" y="68"/>
                    </a:lnTo>
                    <a:lnTo>
                      <a:pt x="189" y="55"/>
                    </a:lnTo>
                    <a:lnTo>
                      <a:pt x="318" y="55"/>
                    </a:lnTo>
                    <a:lnTo>
                      <a:pt x="318" y="53"/>
                    </a:lnTo>
                    <a:lnTo>
                      <a:pt x="318" y="46"/>
                    </a:lnTo>
                    <a:lnTo>
                      <a:pt x="318" y="25"/>
                    </a:lnTo>
                    <a:lnTo>
                      <a:pt x="299" y="18"/>
                    </a:lnTo>
                    <a:lnTo>
                      <a:pt x="280" y="12"/>
                    </a:lnTo>
                    <a:lnTo>
                      <a:pt x="261" y="7"/>
                    </a:lnTo>
                    <a:lnTo>
                      <a:pt x="240" y="3"/>
                    </a:lnTo>
                    <a:lnTo>
                      <a:pt x="220" y="1"/>
                    </a:lnTo>
                    <a:lnTo>
                      <a:pt x="201" y="0"/>
                    </a:lnTo>
                  </a:path>
                </a:pathLst>
              </a:custGeom>
              <a:solidFill>
                <a:srgbClr val="E000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e-DE"/>
              </a:p>
            </p:txBody>
          </p:sp>
        </p:grpSp>
        <p:grpSp>
          <p:nvGrpSpPr>
            <p:cNvPr id="37" name="Group 678"/>
            <p:cNvGrpSpPr>
              <a:grpSpLocks/>
            </p:cNvGrpSpPr>
            <p:nvPr/>
          </p:nvGrpSpPr>
          <p:grpSpPr bwMode="auto">
            <a:xfrm>
              <a:off x="7297" y="973"/>
              <a:ext cx="211" cy="62"/>
              <a:chOff x="7297" y="973"/>
              <a:chExt cx="211" cy="62"/>
            </a:xfrm>
          </p:grpSpPr>
          <p:sp>
            <p:nvSpPr>
              <p:cNvPr id="44" name="Freeform 679"/>
              <p:cNvSpPr>
                <a:spLocks/>
              </p:cNvSpPr>
              <p:nvPr/>
            </p:nvSpPr>
            <p:spPr bwMode="auto">
              <a:xfrm>
                <a:off x="7297" y="973"/>
                <a:ext cx="211" cy="62"/>
              </a:xfrm>
              <a:custGeom>
                <a:avLst/>
                <a:gdLst>
                  <a:gd name="T0" fmla="+- 0 7484 7297"/>
                  <a:gd name="T1" fmla="*/ T0 w 211"/>
                  <a:gd name="T2" fmla="+- 0 973 973"/>
                  <a:gd name="T3" fmla="*/ 973 h 62"/>
                  <a:gd name="T4" fmla="+- 0 7358 7297"/>
                  <a:gd name="T5" fmla="*/ T4 w 211"/>
                  <a:gd name="T6" fmla="+- 0 973 973"/>
                  <a:gd name="T7" fmla="*/ 973 h 62"/>
                  <a:gd name="T8" fmla="+- 0 7358 7297"/>
                  <a:gd name="T9" fmla="*/ T8 w 211"/>
                  <a:gd name="T10" fmla="+- 0 1022 973"/>
                  <a:gd name="T11" fmla="*/ 1022 h 62"/>
                  <a:gd name="T12" fmla="+- 0 7347 7297"/>
                  <a:gd name="T13" fmla="*/ T12 w 211"/>
                  <a:gd name="T14" fmla="+- 0 1026 973"/>
                  <a:gd name="T15" fmla="*/ 1026 h 62"/>
                  <a:gd name="T16" fmla="+- 0 7335 7297"/>
                  <a:gd name="T17" fmla="*/ T16 w 211"/>
                  <a:gd name="T18" fmla="+- 0 1029 973"/>
                  <a:gd name="T19" fmla="*/ 1029 h 62"/>
                  <a:gd name="T20" fmla="+- 0 7310 7297"/>
                  <a:gd name="T21" fmla="*/ T20 w 211"/>
                  <a:gd name="T22" fmla="+- 0 1033 973"/>
                  <a:gd name="T23" fmla="*/ 1033 h 62"/>
                  <a:gd name="T24" fmla="+- 0 7297 7297"/>
                  <a:gd name="T25" fmla="*/ T24 w 211"/>
                  <a:gd name="T26" fmla="+- 0 1034 973"/>
                  <a:gd name="T27" fmla="*/ 1034 h 62"/>
                  <a:gd name="T28" fmla="+- 0 7420 7297"/>
                  <a:gd name="T29" fmla="*/ T28 w 211"/>
                  <a:gd name="T30" fmla="+- 0 1034 973"/>
                  <a:gd name="T31" fmla="*/ 1034 h 62"/>
                  <a:gd name="T32" fmla="+- 0 7422 7297"/>
                  <a:gd name="T33" fmla="*/ T32 w 211"/>
                  <a:gd name="T34" fmla="+- 0 1006 973"/>
                  <a:gd name="T35" fmla="*/ 1006 h 62"/>
                  <a:gd name="T36" fmla="+- 0 7509 7297"/>
                  <a:gd name="T37" fmla="*/ T36 w 211"/>
                  <a:gd name="T38" fmla="+- 0 1006 973"/>
                  <a:gd name="T39" fmla="*/ 1006 h 62"/>
                  <a:gd name="T40" fmla="+- 0 7508 7297"/>
                  <a:gd name="T41" fmla="*/ T40 w 211"/>
                  <a:gd name="T42" fmla="+- 0 1006 973"/>
                  <a:gd name="T43" fmla="*/ 1006 h 62"/>
                  <a:gd name="T44" fmla="+- 0 7493 7297"/>
                  <a:gd name="T45" fmla="*/ T44 w 211"/>
                  <a:gd name="T46" fmla="+- 0 988 973"/>
                  <a:gd name="T47" fmla="*/ 988 h 62"/>
                  <a:gd name="T48" fmla="+- 0 7484 7297"/>
                  <a:gd name="T49" fmla="*/ T48 w 211"/>
                  <a:gd name="T50" fmla="+- 0 973 973"/>
                  <a:gd name="T51" fmla="*/ 973 h 6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</a:cxnLst>
                <a:rect l="0" t="0" r="r" b="b"/>
                <a:pathLst>
                  <a:path w="211" h="62">
                    <a:moveTo>
                      <a:pt x="187" y="0"/>
                    </a:moveTo>
                    <a:lnTo>
                      <a:pt x="61" y="0"/>
                    </a:lnTo>
                    <a:lnTo>
                      <a:pt x="61" y="49"/>
                    </a:lnTo>
                    <a:lnTo>
                      <a:pt x="50" y="53"/>
                    </a:lnTo>
                    <a:lnTo>
                      <a:pt x="38" y="56"/>
                    </a:lnTo>
                    <a:lnTo>
                      <a:pt x="13" y="60"/>
                    </a:lnTo>
                    <a:lnTo>
                      <a:pt x="0" y="61"/>
                    </a:lnTo>
                    <a:lnTo>
                      <a:pt x="123" y="61"/>
                    </a:lnTo>
                    <a:lnTo>
                      <a:pt x="125" y="33"/>
                    </a:lnTo>
                    <a:lnTo>
                      <a:pt x="212" y="33"/>
                    </a:lnTo>
                    <a:lnTo>
                      <a:pt x="211" y="33"/>
                    </a:lnTo>
                    <a:lnTo>
                      <a:pt x="196" y="15"/>
                    </a:lnTo>
                    <a:lnTo>
                      <a:pt x="187" y="0"/>
                    </a:lnTo>
                  </a:path>
                </a:pathLst>
              </a:custGeom>
              <a:solidFill>
                <a:srgbClr val="E000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e-DE"/>
              </a:p>
            </p:txBody>
          </p:sp>
        </p:grpSp>
        <p:grpSp>
          <p:nvGrpSpPr>
            <p:cNvPr id="38" name="Group 676"/>
            <p:cNvGrpSpPr>
              <a:grpSpLocks/>
            </p:cNvGrpSpPr>
            <p:nvPr/>
          </p:nvGrpSpPr>
          <p:grpSpPr bwMode="auto">
            <a:xfrm>
              <a:off x="7568" y="801"/>
              <a:ext cx="180" cy="227"/>
              <a:chOff x="7568" y="801"/>
              <a:chExt cx="180" cy="227"/>
            </a:xfrm>
          </p:grpSpPr>
          <p:sp>
            <p:nvSpPr>
              <p:cNvPr id="43" name="Freeform 677"/>
              <p:cNvSpPr>
                <a:spLocks/>
              </p:cNvSpPr>
              <p:nvPr/>
            </p:nvSpPr>
            <p:spPr bwMode="auto">
              <a:xfrm>
                <a:off x="7568" y="801"/>
                <a:ext cx="180" cy="227"/>
              </a:xfrm>
              <a:custGeom>
                <a:avLst/>
                <a:gdLst>
                  <a:gd name="T0" fmla="+- 0 7711 7568"/>
                  <a:gd name="T1" fmla="*/ T0 w 180"/>
                  <a:gd name="T2" fmla="+- 0 801 801"/>
                  <a:gd name="T3" fmla="*/ 801 h 227"/>
                  <a:gd name="T4" fmla="+- 0 7568 7568"/>
                  <a:gd name="T5" fmla="*/ T4 w 180"/>
                  <a:gd name="T6" fmla="+- 0 801 801"/>
                  <a:gd name="T7" fmla="*/ 801 h 227"/>
                  <a:gd name="T8" fmla="+- 0 7592 7568"/>
                  <a:gd name="T9" fmla="*/ T8 w 180"/>
                  <a:gd name="T10" fmla="+- 0 802 801"/>
                  <a:gd name="T11" fmla="*/ 802 h 227"/>
                  <a:gd name="T12" fmla="+- 0 7613 7568"/>
                  <a:gd name="T13" fmla="*/ T12 w 180"/>
                  <a:gd name="T14" fmla="+- 0 807 801"/>
                  <a:gd name="T15" fmla="*/ 807 h 227"/>
                  <a:gd name="T16" fmla="+- 0 7660 7568"/>
                  <a:gd name="T17" fmla="*/ T16 w 180"/>
                  <a:gd name="T18" fmla="+- 0 847 801"/>
                  <a:gd name="T19" fmla="*/ 847 h 227"/>
                  <a:gd name="T20" fmla="+- 0 7677 7568"/>
                  <a:gd name="T21" fmla="*/ T20 w 180"/>
                  <a:gd name="T22" fmla="+- 0 906 801"/>
                  <a:gd name="T23" fmla="*/ 906 h 227"/>
                  <a:gd name="T24" fmla="+- 0 7677 7568"/>
                  <a:gd name="T25" fmla="*/ T24 w 180"/>
                  <a:gd name="T26" fmla="+- 0 908 801"/>
                  <a:gd name="T27" fmla="*/ 908 h 227"/>
                  <a:gd name="T28" fmla="+- 0 7666 7568"/>
                  <a:gd name="T29" fmla="*/ T28 w 180"/>
                  <a:gd name="T30" fmla="+- 0 971 801"/>
                  <a:gd name="T31" fmla="*/ 971 h 227"/>
                  <a:gd name="T32" fmla="+- 0 7623 7568"/>
                  <a:gd name="T33" fmla="*/ T32 w 180"/>
                  <a:gd name="T34" fmla="+- 0 1016 801"/>
                  <a:gd name="T35" fmla="*/ 1016 h 227"/>
                  <a:gd name="T36" fmla="+- 0 7587 7568"/>
                  <a:gd name="T37" fmla="*/ T36 w 180"/>
                  <a:gd name="T38" fmla="+- 0 1028 801"/>
                  <a:gd name="T39" fmla="*/ 1028 h 227"/>
                  <a:gd name="T40" fmla="+- 0 7711 7568"/>
                  <a:gd name="T41" fmla="*/ T40 w 180"/>
                  <a:gd name="T42" fmla="+- 0 1028 801"/>
                  <a:gd name="T43" fmla="*/ 1028 h 227"/>
                  <a:gd name="T44" fmla="+- 0 7743 7568"/>
                  <a:gd name="T45" fmla="*/ T44 w 180"/>
                  <a:gd name="T46" fmla="+- 0 962 801"/>
                  <a:gd name="T47" fmla="*/ 962 h 227"/>
                  <a:gd name="T48" fmla="+- 0 7748 7568"/>
                  <a:gd name="T49" fmla="*/ T48 w 180"/>
                  <a:gd name="T50" fmla="+- 0 922 801"/>
                  <a:gd name="T51" fmla="*/ 922 h 227"/>
                  <a:gd name="T52" fmla="+- 0 7747 7568"/>
                  <a:gd name="T53" fmla="*/ T52 w 180"/>
                  <a:gd name="T54" fmla="+- 0 898 801"/>
                  <a:gd name="T55" fmla="*/ 898 h 227"/>
                  <a:gd name="T56" fmla="+- 0 7733 7568"/>
                  <a:gd name="T57" fmla="*/ T56 w 180"/>
                  <a:gd name="T58" fmla="+- 0 837 801"/>
                  <a:gd name="T59" fmla="*/ 837 h 227"/>
                  <a:gd name="T60" fmla="+- 0 7714 7568"/>
                  <a:gd name="T61" fmla="*/ T60 w 180"/>
                  <a:gd name="T62" fmla="+- 0 804 801"/>
                  <a:gd name="T63" fmla="*/ 804 h 227"/>
                  <a:gd name="T64" fmla="+- 0 7711 7568"/>
                  <a:gd name="T65" fmla="*/ T64 w 180"/>
                  <a:gd name="T66" fmla="+- 0 801 801"/>
                  <a:gd name="T67" fmla="*/ 801 h 22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</a:cxnLst>
                <a:rect l="0" t="0" r="r" b="b"/>
                <a:pathLst>
                  <a:path w="180" h="227">
                    <a:moveTo>
                      <a:pt x="143" y="0"/>
                    </a:moveTo>
                    <a:lnTo>
                      <a:pt x="0" y="0"/>
                    </a:lnTo>
                    <a:lnTo>
                      <a:pt x="24" y="1"/>
                    </a:lnTo>
                    <a:lnTo>
                      <a:pt x="45" y="6"/>
                    </a:lnTo>
                    <a:lnTo>
                      <a:pt x="92" y="46"/>
                    </a:lnTo>
                    <a:lnTo>
                      <a:pt x="109" y="105"/>
                    </a:lnTo>
                    <a:lnTo>
                      <a:pt x="109" y="107"/>
                    </a:lnTo>
                    <a:lnTo>
                      <a:pt x="98" y="170"/>
                    </a:lnTo>
                    <a:lnTo>
                      <a:pt x="55" y="215"/>
                    </a:lnTo>
                    <a:lnTo>
                      <a:pt x="19" y="227"/>
                    </a:lnTo>
                    <a:lnTo>
                      <a:pt x="143" y="227"/>
                    </a:lnTo>
                    <a:lnTo>
                      <a:pt x="175" y="161"/>
                    </a:lnTo>
                    <a:lnTo>
                      <a:pt x="180" y="121"/>
                    </a:lnTo>
                    <a:lnTo>
                      <a:pt x="179" y="97"/>
                    </a:lnTo>
                    <a:lnTo>
                      <a:pt x="165" y="36"/>
                    </a:lnTo>
                    <a:lnTo>
                      <a:pt x="146" y="3"/>
                    </a:lnTo>
                    <a:lnTo>
                      <a:pt x="143" y="0"/>
                    </a:lnTo>
                  </a:path>
                </a:pathLst>
              </a:custGeom>
              <a:solidFill>
                <a:srgbClr val="E000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e-DE"/>
              </a:p>
            </p:txBody>
          </p:sp>
        </p:grpSp>
        <p:grpSp>
          <p:nvGrpSpPr>
            <p:cNvPr id="39" name="Group 674"/>
            <p:cNvGrpSpPr>
              <a:grpSpLocks/>
            </p:cNvGrpSpPr>
            <p:nvPr/>
          </p:nvGrpSpPr>
          <p:grpSpPr bwMode="auto">
            <a:xfrm>
              <a:off x="7286" y="740"/>
              <a:ext cx="425" cy="233"/>
              <a:chOff x="7286" y="740"/>
              <a:chExt cx="425" cy="233"/>
            </a:xfrm>
          </p:grpSpPr>
          <p:sp>
            <p:nvSpPr>
              <p:cNvPr id="42" name="Freeform 675"/>
              <p:cNvSpPr>
                <a:spLocks/>
              </p:cNvSpPr>
              <p:nvPr/>
            </p:nvSpPr>
            <p:spPr bwMode="auto">
              <a:xfrm>
                <a:off x="7286" y="740"/>
                <a:ext cx="425" cy="233"/>
              </a:xfrm>
              <a:custGeom>
                <a:avLst/>
                <a:gdLst>
                  <a:gd name="T0" fmla="+- 0 7594 7286"/>
                  <a:gd name="T1" fmla="*/ T0 w 425"/>
                  <a:gd name="T2" fmla="+- 0 740 740"/>
                  <a:gd name="T3" fmla="*/ 740 h 233"/>
                  <a:gd name="T4" fmla="+- 0 7522 7286"/>
                  <a:gd name="T5" fmla="*/ T4 w 425"/>
                  <a:gd name="T6" fmla="+- 0 746 740"/>
                  <a:gd name="T7" fmla="*/ 746 h 233"/>
                  <a:gd name="T8" fmla="+- 0 7457 7286"/>
                  <a:gd name="T9" fmla="*/ T8 w 425"/>
                  <a:gd name="T10" fmla="+- 0 779 740"/>
                  <a:gd name="T11" fmla="*/ 779 h 233"/>
                  <a:gd name="T12" fmla="+- 0 7419 7286"/>
                  <a:gd name="T13" fmla="*/ T12 w 425"/>
                  <a:gd name="T14" fmla="+- 0 831 740"/>
                  <a:gd name="T15" fmla="*/ 831 h 233"/>
                  <a:gd name="T16" fmla="+- 0 7401 7286"/>
                  <a:gd name="T17" fmla="*/ T16 w 425"/>
                  <a:gd name="T18" fmla="+- 0 906 740"/>
                  <a:gd name="T19" fmla="*/ 906 h 233"/>
                  <a:gd name="T20" fmla="+- 0 7401 7286"/>
                  <a:gd name="T21" fmla="*/ T20 w 425"/>
                  <a:gd name="T22" fmla="+- 0 917 740"/>
                  <a:gd name="T23" fmla="*/ 917 h 233"/>
                  <a:gd name="T24" fmla="+- 0 7286 7286"/>
                  <a:gd name="T25" fmla="*/ T24 w 425"/>
                  <a:gd name="T26" fmla="+- 0 917 740"/>
                  <a:gd name="T27" fmla="*/ 917 h 233"/>
                  <a:gd name="T28" fmla="+- 0 7303 7286"/>
                  <a:gd name="T29" fmla="*/ T28 w 425"/>
                  <a:gd name="T30" fmla="+- 0 973 740"/>
                  <a:gd name="T31" fmla="*/ 973 h 233"/>
                  <a:gd name="T32" fmla="+- 0 7484 7286"/>
                  <a:gd name="T33" fmla="*/ T32 w 425"/>
                  <a:gd name="T34" fmla="+- 0 973 740"/>
                  <a:gd name="T35" fmla="*/ 973 h 233"/>
                  <a:gd name="T36" fmla="+- 0 7483 7286"/>
                  <a:gd name="T37" fmla="*/ T36 w 425"/>
                  <a:gd name="T38" fmla="+- 0 970 740"/>
                  <a:gd name="T39" fmla="*/ 970 h 233"/>
                  <a:gd name="T40" fmla="+- 0 7476 7286"/>
                  <a:gd name="T41" fmla="*/ T40 w 425"/>
                  <a:gd name="T42" fmla="+- 0 952 740"/>
                  <a:gd name="T43" fmla="*/ 952 h 233"/>
                  <a:gd name="T44" fmla="+- 0 7472 7286"/>
                  <a:gd name="T45" fmla="*/ T44 w 425"/>
                  <a:gd name="T46" fmla="+- 0 933 740"/>
                  <a:gd name="T47" fmla="*/ 933 h 233"/>
                  <a:gd name="T48" fmla="+- 0 7472 7286"/>
                  <a:gd name="T49" fmla="*/ T48 w 425"/>
                  <a:gd name="T50" fmla="+- 0 906 740"/>
                  <a:gd name="T51" fmla="*/ 906 h 233"/>
                  <a:gd name="T52" fmla="+- 0 7475 7286"/>
                  <a:gd name="T53" fmla="*/ T52 w 425"/>
                  <a:gd name="T54" fmla="+- 0 883 740"/>
                  <a:gd name="T55" fmla="*/ 883 h 233"/>
                  <a:gd name="T56" fmla="+- 0 7512 7286"/>
                  <a:gd name="T57" fmla="*/ T56 w 425"/>
                  <a:gd name="T58" fmla="+- 0 820 740"/>
                  <a:gd name="T59" fmla="*/ 820 h 233"/>
                  <a:gd name="T60" fmla="+- 0 7568 7286"/>
                  <a:gd name="T61" fmla="*/ T60 w 425"/>
                  <a:gd name="T62" fmla="+- 0 801 740"/>
                  <a:gd name="T63" fmla="*/ 801 h 233"/>
                  <a:gd name="T64" fmla="+- 0 7711 7286"/>
                  <a:gd name="T65" fmla="*/ T64 w 425"/>
                  <a:gd name="T66" fmla="+- 0 801 740"/>
                  <a:gd name="T67" fmla="*/ 801 h 233"/>
                  <a:gd name="T68" fmla="+- 0 7702 7286"/>
                  <a:gd name="T69" fmla="*/ T68 w 425"/>
                  <a:gd name="T70" fmla="+- 0 790 740"/>
                  <a:gd name="T71" fmla="*/ 790 h 233"/>
                  <a:gd name="T72" fmla="+- 0 7653 7286"/>
                  <a:gd name="T73" fmla="*/ T72 w 425"/>
                  <a:gd name="T74" fmla="+- 0 755 740"/>
                  <a:gd name="T75" fmla="*/ 755 h 233"/>
                  <a:gd name="T76" fmla="+- 0 7615 7286"/>
                  <a:gd name="T77" fmla="*/ T76 w 425"/>
                  <a:gd name="T78" fmla="+- 0 743 740"/>
                  <a:gd name="T79" fmla="*/ 743 h 233"/>
                  <a:gd name="T80" fmla="+- 0 7594 7286"/>
                  <a:gd name="T81" fmla="*/ T80 w 425"/>
                  <a:gd name="T82" fmla="+- 0 740 740"/>
                  <a:gd name="T83" fmla="*/ 740 h 23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</a:cxnLst>
                <a:rect l="0" t="0" r="r" b="b"/>
                <a:pathLst>
                  <a:path w="425" h="233">
                    <a:moveTo>
                      <a:pt x="308" y="0"/>
                    </a:moveTo>
                    <a:lnTo>
                      <a:pt x="236" y="6"/>
                    </a:lnTo>
                    <a:lnTo>
                      <a:pt x="171" y="39"/>
                    </a:lnTo>
                    <a:lnTo>
                      <a:pt x="133" y="91"/>
                    </a:lnTo>
                    <a:lnTo>
                      <a:pt x="115" y="166"/>
                    </a:lnTo>
                    <a:lnTo>
                      <a:pt x="115" y="177"/>
                    </a:lnTo>
                    <a:lnTo>
                      <a:pt x="0" y="177"/>
                    </a:lnTo>
                    <a:lnTo>
                      <a:pt x="17" y="233"/>
                    </a:lnTo>
                    <a:lnTo>
                      <a:pt x="198" y="233"/>
                    </a:lnTo>
                    <a:lnTo>
                      <a:pt x="197" y="230"/>
                    </a:lnTo>
                    <a:lnTo>
                      <a:pt x="190" y="212"/>
                    </a:lnTo>
                    <a:lnTo>
                      <a:pt x="186" y="193"/>
                    </a:lnTo>
                    <a:lnTo>
                      <a:pt x="186" y="166"/>
                    </a:lnTo>
                    <a:lnTo>
                      <a:pt x="189" y="143"/>
                    </a:lnTo>
                    <a:lnTo>
                      <a:pt x="226" y="80"/>
                    </a:lnTo>
                    <a:lnTo>
                      <a:pt x="282" y="61"/>
                    </a:lnTo>
                    <a:lnTo>
                      <a:pt x="425" y="61"/>
                    </a:lnTo>
                    <a:lnTo>
                      <a:pt x="416" y="50"/>
                    </a:lnTo>
                    <a:lnTo>
                      <a:pt x="367" y="15"/>
                    </a:lnTo>
                    <a:lnTo>
                      <a:pt x="329" y="3"/>
                    </a:lnTo>
                    <a:lnTo>
                      <a:pt x="308" y="0"/>
                    </a:lnTo>
                  </a:path>
                </a:pathLst>
              </a:custGeom>
              <a:solidFill>
                <a:srgbClr val="E000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e-DE"/>
              </a:p>
            </p:txBody>
          </p:sp>
        </p:grpSp>
        <p:grpSp>
          <p:nvGrpSpPr>
            <p:cNvPr id="40" name="Group 672"/>
            <p:cNvGrpSpPr>
              <a:grpSpLocks/>
            </p:cNvGrpSpPr>
            <p:nvPr/>
          </p:nvGrpSpPr>
          <p:grpSpPr bwMode="auto">
            <a:xfrm>
              <a:off x="7272" y="794"/>
              <a:ext cx="132" cy="28"/>
              <a:chOff x="7272" y="794"/>
              <a:chExt cx="132" cy="28"/>
            </a:xfrm>
          </p:grpSpPr>
          <p:sp>
            <p:nvSpPr>
              <p:cNvPr id="41" name="Freeform 673"/>
              <p:cNvSpPr>
                <a:spLocks/>
              </p:cNvSpPr>
              <p:nvPr/>
            </p:nvSpPr>
            <p:spPr bwMode="auto">
              <a:xfrm>
                <a:off x="7272" y="794"/>
                <a:ext cx="132" cy="28"/>
              </a:xfrm>
              <a:custGeom>
                <a:avLst/>
                <a:gdLst>
                  <a:gd name="T0" fmla="+- 0 7401 7272"/>
                  <a:gd name="T1" fmla="*/ T0 w 132"/>
                  <a:gd name="T2" fmla="+- 0 794 794"/>
                  <a:gd name="T3" fmla="*/ 794 h 28"/>
                  <a:gd name="T4" fmla="+- 0 7272 7272"/>
                  <a:gd name="T5" fmla="*/ T4 w 132"/>
                  <a:gd name="T6" fmla="+- 0 794 794"/>
                  <a:gd name="T7" fmla="*/ 794 h 28"/>
                  <a:gd name="T8" fmla="+- 0 7292 7272"/>
                  <a:gd name="T9" fmla="*/ T8 w 132"/>
                  <a:gd name="T10" fmla="+- 0 795 794"/>
                  <a:gd name="T11" fmla="*/ 795 h 28"/>
                  <a:gd name="T12" fmla="+- 0 7312 7272"/>
                  <a:gd name="T13" fmla="*/ T12 w 132"/>
                  <a:gd name="T14" fmla="+- 0 798 794"/>
                  <a:gd name="T15" fmla="*/ 798 h 28"/>
                  <a:gd name="T16" fmla="+- 0 7331 7272"/>
                  <a:gd name="T17" fmla="*/ T16 w 132"/>
                  <a:gd name="T18" fmla="+- 0 802 794"/>
                  <a:gd name="T19" fmla="*/ 802 h 28"/>
                  <a:gd name="T20" fmla="+- 0 7350 7272"/>
                  <a:gd name="T21" fmla="*/ T20 w 132"/>
                  <a:gd name="T22" fmla="+- 0 808 794"/>
                  <a:gd name="T23" fmla="*/ 808 h 28"/>
                  <a:gd name="T24" fmla="+- 0 7369 7272"/>
                  <a:gd name="T25" fmla="*/ T24 w 132"/>
                  <a:gd name="T26" fmla="+- 0 815 794"/>
                  <a:gd name="T27" fmla="*/ 815 h 28"/>
                  <a:gd name="T28" fmla="+- 0 7387 7272"/>
                  <a:gd name="T29" fmla="*/ T28 w 132"/>
                  <a:gd name="T30" fmla="+- 0 823 794"/>
                  <a:gd name="T31" fmla="*/ 823 h 28"/>
                  <a:gd name="T32" fmla="+- 0 7404 7272"/>
                  <a:gd name="T33" fmla="*/ T32 w 132"/>
                  <a:gd name="T34" fmla="+- 0 820 794"/>
                  <a:gd name="T35" fmla="*/ 820 h 28"/>
                  <a:gd name="T36" fmla="+- 0 7402 7272"/>
                  <a:gd name="T37" fmla="*/ T36 w 132"/>
                  <a:gd name="T38" fmla="+- 0 810 794"/>
                  <a:gd name="T39" fmla="*/ 810 h 28"/>
                  <a:gd name="T40" fmla="+- 0 7402 7272"/>
                  <a:gd name="T41" fmla="*/ T40 w 132"/>
                  <a:gd name="T42" fmla="+- 0 800 794"/>
                  <a:gd name="T43" fmla="*/ 800 h 28"/>
                  <a:gd name="T44" fmla="+- 0 7401 7272"/>
                  <a:gd name="T45" fmla="*/ T44 w 132"/>
                  <a:gd name="T46" fmla="+- 0 794 794"/>
                  <a:gd name="T47" fmla="*/ 794 h 2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</a:cxnLst>
                <a:rect l="0" t="0" r="r" b="b"/>
                <a:pathLst>
                  <a:path w="132" h="28">
                    <a:moveTo>
                      <a:pt x="129" y="0"/>
                    </a:moveTo>
                    <a:lnTo>
                      <a:pt x="0" y="0"/>
                    </a:lnTo>
                    <a:lnTo>
                      <a:pt x="20" y="1"/>
                    </a:lnTo>
                    <a:lnTo>
                      <a:pt x="40" y="4"/>
                    </a:lnTo>
                    <a:lnTo>
                      <a:pt x="59" y="8"/>
                    </a:lnTo>
                    <a:lnTo>
                      <a:pt x="78" y="14"/>
                    </a:lnTo>
                    <a:lnTo>
                      <a:pt x="97" y="21"/>
                    </a:lnTo>
                    <a:lnTo>
                      <a:pt x="115" y="29"/>
                    </a:lnTo>
                    <a:lnTo>
                      <a:pt x="132" y="26"/>
                    </a:lnTo>
                    <a:lnTo>
                      <a:pt x="130" y="16"/>
                    </a:lnTo>
                    <a:lnTo>
                      <a:pt x="130" y="6"/>
                    </a:lnTo>
                    <a:lnTo>
                      <a:pt x="129" y="0"/>
                    </a:lnTo>
                  </a:path>
                </a:pathLst>
              </a:custGeom>
              <a:solidFill>
                <a:srgbClr val="E000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e-DE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00911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pieren 20"/>
          <p:cNvGrpSpPr/>
          <p:nvPr/>
        </p:nvGrpSpPr>
        <p:grpSpPr>
          <a:xfrm>
            <a:off x="3402484" y="3056776"/>
            <a:ext cx="3471994" cy="507831"/>
            <a:chOff x="3618508" y="3056776"/>
            <a:chExt cx="3471994" cy="507831"/>
          </a:xfrm>
        </p:grpSpPr>
        <p:grpSp>
          <p:nvGrpSpPr>
            <p:cNvPr id="2" name="Group 833"/>
            <p:cNvGrpSpPr>
              <a:grpSpLocks/>
            </p:cNvGrpSpPr>
            <p:nvPr/>
          </p:nvGrpSpPr>
          <p:grpSpPr bwMode="auto">
            <a:xfrm>
              <a:off x="3618508" y="3204567"/>
              <a:ext cx="1138555" cy="246380"/>
              <a:chOff x="6718" y="93"/>
              <a:chExt cx="1793" cy="388"/>
            </a:xfrm>
          </p:grpSpPr>
          <p:grpSp>
            <p:nvGrpSpPr>
              <p:cNvPr id="3" name="Group 849"/>
              <p:cNvGrpSpPr>
                <a:grpSpLocks/>
              </p:cNvGrpSpPr>
              <p:nvPr/>
            </p:nvGrpSpPr>
            <p:grpSpPr bwMode="auto">
              <a:xfrm>
                <a:off x="6718" y="353"/>
                <a:ext cx="387" cy="128"/>
                <a:chOff x="6718" y="353"/>
                <a:chExt cx="387" cy="128"/>
              </a:xfrm>
            </p:grpSpPr>
            <p:sp>
              <p:nvSpPr>
                <p:cNvPr id="19" name="Freeform 850"/>
                <p:cNvSpPr>
                  <a:spLocks/>
                </p:cNvSpPr>
                <p:nvPr/>
              </p:nvSpPr>
              <p:spPr bwMode="auto">
                <a:xfrm>
                  <a:off x="6718" y="353"/>
                  <a:ext cx="387" cy="128"/>
                </a:xfrm>
                <a:custGeom>
                  <a:avLst/>
                  <a:gdLst>
                    <a:gd name="T0" fmla="+- 0 6782 6718"/>
                    <a:gd name="T1" fmla="*/ T0 w 387"/>
                    <a:gd name="T2" fmla="+- 0 353 353"/>
                    <a:gd name="T3" fmla="*/ 353 h 128"/>
                    <a:gd name="T4" fmla="+- 0 6742 6718"/>
                    <a:gd name="T5" fmla="*/ T4 w 387"/>
                    <a:gd name="T6" fmla="+- 0 355 353"/>
                    <a:gd name="T7" fmla="*/ 355 h 128"/>
                    <a:gd name="T8" fmla="+- 0 6728 6718"/>
                    <a:gd name="T9" fmla="*/ T8 w 387"/>
                    <a:gd name="T10" fmla="+- 0 367 353"/>
                    <a:gd name="T11" fmla="*/ 367 h 128"/>
                    <a:gd name="T12" fmla="+- 0 6718 6718"/>
                    <a:gd name="T13" fmla="*/ T12 w 387"/>
                    <a:gd name="T14" fmla="+- 0 398 353"/>
                    <a:gd name="T15" fmla="*/ 398 h 128"/>
                    <a:gd name="T16" fmla="+- 0 6723 6718"/>
                    <a:gd name="T17" fmla="*/ T16 w 387"/>
                    <a:gd name="T18" fmla="+- 0 416 353"/>
                    <a:gd name="T19" fmla="*/ 416 h 128"/>
                    <a:gd name="T20" fmla="+- 0 6782 6718"/>
                    <a:gd name="T21" fmla="*/ T20 w 387"/>
                    <a:gd name="T22" fmla="+- 0 468 353"/>
                    <a:gd name="T23" fmla="*/ 468 h 128"/>
                    <a:gd name="T24" fmla="+- 0 6850 6718"/>
                    <a:gd name="T25" fmla="*/ T24 w 387"/>
                    <a:gd name="T26" fmla="+- 0 481 353"/>
                    <a:gd name="T27" fmla="*/ 481 h 128"/>
                    <a:gd name="T28" fmla="+- 0 6958 6718"/>
                    <a:gd name="T29" fmla="*/ T28 w 387"/>
                    <a:gd name="T30" fmla="+- 0 481 353"/>
                    <a:gd name="T31" fmla="*/ 481 h 128"/>
                    <a:gd name="T32" fmla="+- 0 7039 6718"/>
                    <a:gd name="T33" fmla="*/ T32 w 387"/>
                    <a:gd name="T34" fmla="+- 0 466 353"/>
                    <a:gd name="T35" fmla="*/ 466 h 128"/>
                    <a:gd name="T36" fmla="+- 0 7099 6718"/>
                    <a:gd name="T37" fmla="*/ T36 w 387"/>
                    <a:gd name="T38" fmla="+- 0 419 353"/>
                    <a:gd name="T39" fmla="*/ 419 h 128"/>
                    <a:gd name="T40" fmla="+- 0 7105 6718"/>
                    <a:gd name="T41" fmla="*/ T40 w 387"/>
                    <a:gd name="T42" fmla="+- 0 406 353"/>
                    <a:gd name="T43" fmla="*/ 406 h 128"/>
                    <a:gd name="T44" fmla="+- 0 6866 6718"/>
                    <a:gd name="T45" fmla="*/ T44 w 387"/>
                    <a:gd name="T46" fmla="+- 0 406 353"/>
                    <a:gd name="T47" fmla="*/ 406 h 128"/>
                    <a:gd name="T48" fmla="+- 0 6842 6718"/>
                    <a:gd name="T49" fmla="*/ T48 w 387"/>
                    <a:gd name="T50" fmla="+- 0 402 353"/>
                    <a:gd name="T51" fmla="*/ 402 h 128"/>
                    <a:gd name="T52" fmla="+- 0 6825 6718"/>
                    <a:gd name="T53" fmla="*/ T52 w 387"/>
                    <a:gd name="T54" fmla="+- 0 393 353"/>
                    <a:gd name="T55" fmla="*/ 393 h 128"/>
                    <a:gd name="T56" fmla="+- 0 6814 6718"/>
                    <a:gd name="T57" fmla="*/ T56 w 387"/>
                    <a:gd name="T58" fmla="+- 0 376 353"/>
                    <a:gd name="T59" fmla="*/ 376 h 128"/>
                    <a:gd name="T60" fmla="+- 0 6801 6718"/>
                    <a:gd name="T61" fmla="*/ T60 w 387"/>
                    <a:gd name="T62" fmla="+- 0 358 353"/>
                    <a:gd name="T63" fmla="*/ 358 h 128"/>
                    <a:gd name="T64" fmla="+- 0 6782 6718"/>
                    <a:gd name="T65" fmla="*/ T64 w 387"/>
                    <a:gd name="T66" fmla="+- 0 353 353"/>
                    <a:gd name="T67" fmla="*/ 353 h 128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</a:cxnLst>
                  <a:rect l="0" t="0" r="r" b="b"/>
                  <a:pathLst>
                    <a:path w="387" h="128">
                      <a:moveTo>
                        <a:pt x="64" y="0"/>
                      </a:moveTo>
                      <a:lnTo>
                        <a:pt x="24" y="2"/>
                      </a:lnTo>
                      <a:lnTo>
                        <a:pt x="10" y="14"/>
                      </a:lnTo>
                      <a:lnTo>
                        <a:pt x="0" y="45"/>
                      </a:lnTo>
                      <a:lnTo>
                        <a:pt x="5" y="63"/>
                      </a:lnTo>
                      <a:lnTo>
                        <a:pt x="64" y="115"/>
                      </a:lnTo>
                      <a:lnTo>
                        <a:pt x="132" y="128"/>
                      </a:lnTo>
                      <a:lnTo>
                        <a:pt x="240" y="128"/>
                      </a:lnTo>
                      <a:lnTo>
                        <a:pt x="321" y="113"/>
                      </a:lnTo>
                      <a:lnTo>
                        <a:pt x="381" y="66"/>
                      </a:lnTo>
                      <a:lnTo>
                        <a:pt x="387" y="53"/>
                      </a:lnTo>
                      <a:lnTo>
                        <a:pt x="148" y="53"/>
                      </a:lnTo>
                      <a:lnTo>
                        <a:pt x="124" y="49"/>
                      </a:lnTo>
                      <a:lnTo>
                        <a:pt x="107" y="40"/>
                      </a:lnTo>
                      <a:lnTo>
                        <a:pt x="96" y="23"/>
                      </a:lnTo>
                      <a:lnTo>
                        <a:pt x="83" y="5"/>
                      </a:lnTo>
                      <a:lnTo>
                        <a:pt x="64" y="0"/>
                      </a:ln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4" name="Group 847"/>
              <p:cNvGrpSpPr>
                <a:grpSpLocks/>
              </p:cNvGrpSpPr>
              <p:nvPr/>
            </p:nvGrpSpPr>
            <p:grpSpPr bwMode="auto">
              <a:xfrm>
                <a:off x="6743" y="93"/>
                <a:ext cx="382" cy="313"/>
                <a:chOff x="6743" y="93"/>
                <a:chExt cx="382" cy="313"/>
              </a:xfrm>
            </p:grpSpPr>
            <p:sp>
              <p:nvSpPr>
                <p:cNvPr id="18" name="Freeform 848"/>
                <p:cNvSpPr>
                  <a:spLocks/>
                </p:cNvSpPr>
                <p:nvPr/>
              </p:nvSpPr>
              <p:spPr bwMode="auto">
                <a:xfrm>
                  <a:off x="6743" y="93"/>
                  <a:ext cx="382" cy="313"/>
                </a:xfrm>
                <a:custGeom>
                  <a:avLst/>
                  <a:gdLst>
                    <a:gd name="T0" fmla="+- 0 6996 6743"/>
                    <a:gd name="T1" fmla="*/ T0 w 382"/>
                    <a:gd name="T2" fmla="+- 0 93 93"/>
                    <a:gd name="T3" fmla="*/ 93 h 313"/>
                    <a:gd name="T4" fmla="+- 0 6928 6743"/>
                    <a:gd name="T5" fmla="*/ T4 w 382"/>
                    <a:gd name="T6" fmla="+- 0 93 93"/>
                    <a:gd name="T7" fmla="*/ 93 h 313"/>
                    <a:gd name="T8" fmla="+- 0 6901 6743"/>
                    <a:gd name="T9" fmla="*/ T8 w 382"/>
                    <a:gd name="T10" fmla="+- 0 94 93"/>
                    <a:gd name="T11" fmla="*/ 94 h 313"/>
                    <a:gd name="T12" fmla="+- 0 6819 6743"/>
                    <a:gd name="T13" fmla="*/ T12 w 382"/>
                    <a:gd name="T14" fmla="+- 0 109 93"/>
                    <a:gd name="T15" fmla="*/ 109 h 313"/>
                    <a:gd name="T16" fmla="+- 0 6760 6743"/>
                    <a:gd name="T17" fmla="*/ T16 w 382"/>
                    <a:gd name="T18" fmla="+- 0 155 93"/>
                    <a:gd name="T19" fmla="*/ 155 h 313"/>
                    <a:gd name="T20" fmla="+- 0 6743 6743"/>
                    <a:gd name="T21" fmla="*/ T20 w 382"/>
                    <a:gd name="T22" fmla="+- 0 225 93"/>
                    <a:gd name="T23" fmla="*/ 225 h 313"/>
                    <a:gd name="T24" fmla="+- 0 6747 6743"/>
                    <a:gd name="T25" fmla="*/ T24 w 382"/>
                    <a:gd name="T26" fmla="+- 0 243 93"/>
                    <a:gd name="T27" fmla="*/ 243 h 313"/>
                    <a:gd name="T28" fmla="+- 0 6796 6743"/>
                    <a:gd name="T29" fmla="*/ T28 w 382"/>
                    <a:gd name="T30" fmla="+- 0 293 93"/>
                    <a:gd name="T31" fmla="*/ 293 h 313"/>
                    <a:gd name="T32" fmla="+- 0 6853 6743"/>
                    <a:gd name="T33" fmla="*/ T32 w 382"/>
                    <a:gd name="T34" fmla="+- 0 316 93"/>
                    <a:gd name="T35" fmla="*/ 316 h 313"/>
                    <a:gd name="T36" fmla="+- 0 6915 6743"/>
                    <a:gd name="T37" fmla="*/ T36 w 382"/>
                    <a:gd name="T38" fmla="+- 0 332 93"/>
                    <a:gd name="T39" fmla="*/ 332 h 313"/>
                    <a:gd name="T40" fmla="+- 0 6935 6743"/>
                    <a:gd name="T41" fmla="*/ T40 w 382"/>
                    <a:gd name="T42" fmla="+- 0 337 93"/>
                    <a:gd name="T43" fmla="*/ 337 h 313"/>
                    <a:gd name="T44" fmla="+- 0 6994 6743"/>
                    <a:gd name="T45" fmla="*/ T44 w 382"/>
                    <a:gd name="T46" fmla="+- 0 362 93"/>
                    <a:gd name="T47" fmla="*/ 362 h 313"/>
                    <a:gd name="T48" fmla="+- 0 7006 6743"/>
                    <a:gd name="T49" fmla="*/ T48 w 382"/>
                    <a:gd name="T50" fmla="+- 0 391 93"/>
                    <a:gd name="T51" fmla="*/ 391 h 313"/>
                    <a:gd name="T52" fmla="+- 0 6990 6743"/>
                    <a:gd name="T53" fmla="*/ T52 w 382"/>
                    <a:gd name="T54" fmla="+- 0 402 93"/>
                    <a:gd name="T55" fmla="*/ 402 h 313"/>
                    <a:gd name="T56" fmla="+- 0 6962 6743"/>
                    <a:gd name="T57" fmla="*/ T56 w 382"/>
                    <a:gd name="T58" fmla="+- 0 406 93"/>
                    <a:gd name="T59" fmla="*/ 406 h 313"/>
                    <a:gd name="T60" fmla="+- 0 7105 6743"/>
                    <a:gd name="T61" fmla="*/ T60 w 382"/>
                    <a:gd name="T62" fmla="+- 0 406 93"/>
                    <a:gd name="T63" fmla="*/ 406 h 313"/>
                    <a:gd name="T64" fmla="+- 0 7106 6743"/>
                    <a:gd name="T65" fmla="*/ T64 w 382"/>
                    <a:gd name="T66" fmla="+- 0 404 93"/>
                    <a:gd name="T67" fmla="*/ 404 h 313"/>
                    <a:gd name="T68" fmla="+- 0 7112 6743"/>
                    <a:gd name="T69" fmla="*/ T68 w 382"/>
                    <a:gd name="T70" fmla="+- 0 387 93"/>
                    <a:gd name="T71" fmla="*/ 387 h 313"/>
                    <a:gd name="T72" fmla="+- 0 7115 6743"/>
                    <a:gd name="T73" fmla="*/ T72 w 382"/>
                    <a:gd name="T74" fmla="+- 0 370 93"/>
                    <a:gd name="T75" fmla="*/ 370 h 313"/>
                    <a:gd name="T76" fmla="+- 0 7115 6743"/>
                    <a:gd name="T77" fmla="*/ T76 w 382"/>
                    <a:gd name="T78" fmla="+- 0 349 93"/>
                    <a:gd name="T79" fmla="*/ 349 h 313"/>
                    <a:gd name="T80" fmla="+- 0 7111 6743"/>
                    <a:gd name="T81" fmla="*/ T80 w 382"/>
                    <a:gd name="T82" fmla="+- 0 332 93"/>
                    <a:gd name="T83" fmla="*/ 332 h 313"/>
                    <a:gd name="T84" fmla="+- 0 7063 6743"/>
                    <a:gd name="T85" fmla="*/ T84 w 382"/>
                    <a:gd name="T86" fmla="+- 0 281 93"/>
                    <a:gd name="T87" fmla="*/ 281 h 313"/>
                    <a:gd name="T88" fmla="+- 0 7005 6743"/>
                    <a:gd name="T89" fmla="*/ T88 w 382"/>
                    <a:gd name="T90" fmla="+- 0 259 93"/>
                    <a:gd name="T91" fmla="*/ 259 h 313"/>
                    <a:gd name="T92" fmla="+- 0 6924 6743"/>
                    <a:gd name="T93" fmla="*/ T92 w 382"/>
                    <a:gd name="T94" fmla="+- 0 237 93"/>
                    <a:gd name="T95" fmla="*/ 237 h 313"/>
                    <a:gd name="T96" fmla="+- 0 6906 6743"/>
                    <a:gd name="T97" fmla="*/ T96 w 382"/>
                    <a:gd name="T98" fmla="+- 0 232 93"/>
                    <a:gd name="T99" fmla="*/ 232 h 313"/>
                    <a:gd name="T100" fmla="+- 0 6852 6743"/>
                    <a:gd name="T101" fmla="*/ T100 w 382"/>
                    <a:gd name="T102" fmla="+- 0 194 93"/>
                    <a:gd name="T103" fmla="*/ 194 h 313"/>
                    <a:gd name="T104" fmla="+- 0 6852 6743"/>
                    <a:gd name="T105" fmla="*/ T104 w 382"/>
                    <a:gd name="T106" fmla="+- 0 183 93"/>
                    <a:gd name="T107" fmla="*/ 183 h 313"/>
                    <a:gd name="T108" fmla="+- 0 6869 6743"/>
                    <a:gd name="T109" fmla="*/ T108 w 382"/>
                    <a:gd name="T110" fmla="+- 0 172 93"/>
                    <a:gd name="T111" fmla="*/ 172 h 313"/>
                    <a:gd name="T112" fmla="+- 0 6896 6743"/>
                    <a:gd name="T113" fmla="*/ T112 w 382"/>
                    <a:gd name="T114" fmla="+- 0 169 93"/>
                    <a:gd name="T115" fmla="*/ 169 h 313"/>
                    <a:gd name="T116" fmla="+- 0 7125 6743"/>
                    <a:gd name="T117" fmla="*/ T116 w 382"/>
                    <a:gd name="T118" fmla="+- 0 169 93"/>
                    <a:gd name="T119" fmla="*/ 169 h 313"/>
                    <a:gd name="T120" fmla="+- 0 7122 6743"/>
                    <a:gd name="T121" fmla="*/ T120 w 382"/>
                    <a:gd name="T122" fmla="+- 0 158 93"/>
                    <a:gd name="T123" fmla="*/ 158 h 313"/>
                    <a:gd name="T124" fmla="+- 0 7063 6743"/>
                    <a:gd name="T125" fmla="*/ T124 w 382"/>
                    <a:gd name="T126" fmla="+- 0 106 93"/>
                    <a:gd name="T127" fmla="*/ 106 h 313"/>
                    <a:gd name="T128" fmla="+- 0 7019 6743"/>
                    <a:gd name="T129" fmla="*/ T128 w 382"/>
                    <a:gd name="T130" fmla="+- 0 95 93"/>
                    <a:gd name="T131" fmla="*/ 95 h 313"/>
                    <a:gd name="T132" fmla="+- 0 6996 6743"/>
                    <a:gd name="T133" fmla="*/ T132 w 382"/>
                    <a:gd name="T134" fmla="+- 0 93 93"/>
                    <a:gd name="T135" fmla="*/ 93 h 313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  <a:cxn ang="0">
                      <a:pos x="T133" y="T135"/>
                    </a:cxn>
                  </a:cxnLst>
                  <a:rect l="0" t="0" r="r" b="b"/>
                  <a:pathLst>
                    <a:path w="382" h="313">
                      <a:moveTo>
                        <a:pt x="253" y="0"/>
                      </a:moveTo>
                      <a:lnTo>
                        <a:pt x="185" y="0"/>
                      </a:lnTo>
                      <a:lnTo>
                        <a:pt x="158" y="1"/>
                      </a:lnTo>
                      <a:lnTo>
                        <a:pt x="76" y="16"/>
                      </a:lnTo>
                      <a:lnTo>
                        <a:pt x="17" y="62"/>
                      </a:lnTo>
                      <a:lnTo>
                        <a:pt x="0" y="132"/>
                      </a:lnTo>
                      <a:lnTo>
                        <a:pt x="4" y="150"/>
                      </a:lnTo>
                      <a:lnTo>
                        <a:pt x="53" y="200"/>
                      </a:lnTo>
                      <a:lnTo>
                        <a:pt x="110" y="223"/>
                      </a:lnTo>
                      <a:lnTo>
                        <a:pt x="172" y="239"/>
                      </a:lnTo>
                      <a:lnTo>
                        <a:pt x="192" y="244"/>
                      </a:lnTo>
                      <a:lnTo>
                        <a:pt x="251" y="269"/>
                      </a:lnTo>
                      <a:lnTo>
                        <a:pt x="263" y="298"/>
                      </a:lnTo>
                      <a:lnTo>
                        <a:pt x="247" y="309"/>
                      </a:lnTo>
                      <a:lnTo>
                        <a:pt x="219" y="313"/>
                      </a:lnTo>
                      <a:lnTo>
                        <a:pt x="362" y="313"/>
                      </a:lnTo>
                      <a:lnTo>
                        <a:pt x="363" y="311"/>
                      </a:lnTo>
                      <a:lnTo>
                        <a:pt x="369" y="294"/>
                      </a:lnTo>
                      <a:lnTo>
                        <a:pt x="372" y="277"/>
                      </a:lnTo>
                      <a:lnTo>
                        <a:pt x="372" y="256"/>
                      </a:lnTo>
                      <a:lnTo>
                        <a:pt x="368" y="239"/>
                      </a:lnTo>
                      <a:lnTo>
                        <a:pt x="320" y="188"/>
                      </a:lnTo>
                      <a:lnTo>
                        <a:pt x="262" y="166"/>
                      </a:lnTo>
                      <a:lnTo>
                        <a:pt x="181" y="144"/>
                      </a:lnTo>
                      <a:lnTo>
                        <a:pt x="163" y="139"/>
                      </a:lnTo>
                      <a:lnTo>
                        <a:pt x="109" y="101"/>
                      </a:lnTo>
                      <a:lnTo>
                        <a:pt x="109" y="90"/>
                      </a:lnTo>
                      <a:lnTo>
                        <a:pt x="126" y="79"/>
                      </a:lnTo>
                      <a:lnTo>
                        <a:pt x="153" y="76"/>
                      </a:lnTo>
                      <a:lnTo>
                        <a:pt x="382" y="76"/>
                      </a:lnTo>
                      <a:lnTo>
                        <a:pt x="379" y="65"/>
                      </a:lnTo>
                      <a:lnTo>
                        <a:pt x="320" y="13"/>
                      </a:lnTo>
                      <a:lnTo>
                        <a:pt x="276" y="2"/>
                      </a:lnTo>
                      <a:lnTo>
                        <a:pt x="253" y="0"/>
                      </a:ln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5" name="Group 845"/>
              <p:cNvGrpSpPr>
                <a:grpSpLocks/>
              </p:cNvGrpSpPr>
              <p:nvPr/>
            </p:nvGrpSpPr>
            <p:grpSpPr bwMode="auto">
              <a:xfrm>
                <a:off x="6896" y="169"/>
                <a:ext cx="231" cy="53"/>
                <a:chOff x="6896" y="169"/>
                <a:chExt cx="231" cy="53"/>
              </a:xfrm>
            </p:grpSpPr>
            <p:sp>
              <p:nvSpPr>
                <p:cNvPr id="17" name="Freeform 846"/>
                <p:cNvSpPr>
                  <a:spLocks/>
                </p:cNvSpPr>
                <p:nvPr/>
              </p:nvSpPr>
              <p:spPr bwMode="auto">
                <a:xfrm>
                  <a:off x="6896" y="169"/>
                  <a:ext cx="231" cy="53"/>
                </a:xfrm>
                <a:custGeom>
                  <a:avLst/>
                  <a:gdLst>
                    <a:gd name="T0" fmla="+- 0 7125 6896"/>
                    <a:gd name="T1" fmla="*/ T0 w 231"/>
                    <a:gd name="T2" fmla="+- 0 169 169"/>
                    <a:gd name="T3" fmla="*/ 169 h 53"/>
                    <a:gd name="T4" fmla="+- 0 6896 6896"/>
                    <a:gd name="T5" fmla="*/ T4 w 231"/>
                    <a:gd name="T6" fmla="+- 0 169 169"/>
                    <a:gd name="T7" fmla="*/ 169 h 53"/>
                    <a:gd name="T8" fmla="+- 0 6980 6896"/>
                    <a:gd name="T9" fmla="*/ T8 w 231"/>
                    <a:gd name="T10" fmla="+- 0 169 169"/>
                    <a:gd name="T11" fmla="*/ 169 h 53"/>
                    <a:gd name="T12" fmla="+- 0 7003 6896"/>
                    <a:gd name="T13" fmla="*/ T12 w 231"/>
                    <a:gd name="T14" fmla="+- 0 172 169"/>
                    <a:gd name="T15" fmla="*/ 172 h 53"/>
                    <a:gd name="T16" fmla="+- 0 7021 6896"/>
                    <a:gd name="T17" fmla="*/ T16 w 231"/>
                    <a:gd name="T18" fmla="+- 0 182 169"/>
                    <a:gd name="T19" fmla="*/ 182 h 53"/>
                    <a:gd name="T20" fmla="+- 0 7032 6896"/>
                    <a:gd name="T21" fmla="*/ T20 w 231"/>
                    <a:gd name="T22" fmla="+- 0 198 169"/>
                    <a:gd name="T23" fmla="*/ 198 h 53"/>
                    <a:gd name="T24" fmla="+- 0 7045 6896"/>
                    <a:gd name="T25" fmla="*/ T24 w 231"/>
                    <a:gd name="T26" fmla="+- 0 216 169"/>
                    <a:gd name="T27" fmla="*/ 216 h 53"/>
                    <a:gd name="T28" fmla="+- 0 7064 6896"/>
                    <a:gd name="T29" fmla="*/ T28 w 231"/>
                    <a:gd name="T30" fmla="+- 0 221 169"/>
                    <a:gd name="T31" fmla="*/ 221 h 53"/>
                    <a:gd name="T32" fmla="+- 0 7104 6896"/>
                    <a:gd name="T33" fmla="*/ T32 w 231"/>
                    <a:gd name="T34" fmla="+- 0 220 169"/>
                    <a:gd name="T35" fmla="*/ 220 h 53"/>
                    <a:gd name="T36" fmla="+- 0 7118 6896"/>
                    <a:gd name="T37" fmla="*/ T36 w 231"/>
                    <a:gd name="T38" fmla="+- 0 208 169"/>
                    <a:gd name="T39" fmla="*/ 208 h 53"/>
                    <a:gd name="T40" fmla="+- 0 7127 6896"/>
                    <a:gd name="T41" fmla="*/ T40 w 231"/>
                    <a:gd name="T42" fmla="+- 0 176 169"/>
                    <a:gd name="T43" fmla="*/ 176 h 53"/>
                    <a:gd name="T44" fmla="+- 0 7125 6896"/>
                    <a:gd name="T45" fmla="*/ T44 w 231"/>
                    <a:gd name="T46" fmla="+- 0 169 169"/>
                    <a:gd name="T47" fmla="*/ 169 h 53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</a:cxnLst>
                  <a:rect l="0" t="0" r="r" b="b"/>
                  <a:pathLst>
                    <a:path w="231" h="53">
                      <a:moveTo>
                        <a:pt x="229" y="0"/>
                      </a:moveTo>
                      <a:lnTo>
                        <a:pt x="0" y="0"/>
                      </a:lnTo>
                      <a:lnTo>
                        <a:pt x="84" y="0"/>
                      </a:lnTo>
                      <a:lnTo>
                        <a:pt x="107" y="3"/>
                      </a:lnTo>
                      <a:lnTo>
                        <a:pt x="125" y="13"/>
                      </a:lnTo>
                      <a:lnTo>
                        <a:pt x="136" y="29"/>
                      </a:lnTo>
                      <a:lnTo>
                        <a:pt x="149" y="47"/>
                      </a:lnTo>
                      <a:lnTo>
                        <a:pt x="168" y="52"/>
                      </a:lnTo>
                      <a:lnTo>
                        <a:pt x="208" y="51"/>
                      </a:lnTo>
                      <a:lnTo>
                        <a:pt x="222" y="39"/>
                      </a:lnTo>
                      <a:lnTo>
                        <a:pt x="231" y="7"/>
                      </a:lnTo>
                      <a:lnTo>
                        <a:pt x="229" y="0"/>
                      </a:ln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6" name="Group 841"/>
              <p:cNvGrpSpPr>
                <a:grpSpLocks/>
              </p:cNvGrpSpPr>
              <p:nvPr/>
            </p:nvGrpSpPr>
            <p:grpSpPr bwMode="auto">
              <a:xfrm>
                <a:off x="7157" y="95"/>
                <a:ext cx="443" cy="384"/>
                <a:chOff x="7157" y="95"/>
                <a:chExt cx="443" cy="384"/>
              </a:xfrm>
            </p:grpSpPr>
            <p:sp>
              <p:nvSpPr>
                <p:cNvPr id="14" name="Freeform 844"/>
                <p:cNvSpPr>
                  <a:spLocks/>
                </p:cNvSpPr>
                <p:nvPr/>
              </p:nvSpPr>
              <p:spPr bwMode="auto">
                <a:xfrm>
                  <a:off x="7157" y="95"/>
                  <a:ext cx="443" cy="384"/>
                </a:xfrm>
                <a:custGeom>
                  <a:avLst/>
                  <a:gdLst>
                    <a:gd name="T0" fmla="+- 0 7307 7157"/>
                    <a:gd name="T1" fmla="*/ T0 w 443"/>
                    <a:gd name="T2" fmla="+- 0 95 95"/>
                    <a:gd name="T3" fmla="*/ 95 h 384"/>
                    <a:gd name="T4" fmla="+- 0 7214 7157"/>
                    <a:gd name="T5" fmla="*/ T4 w 443"/>
                    <a:gd name="T6" fmla="+- 0 95 95"/>
                    <a:gd name="T7" fmla="*/ 95 h 384"/>
                    <a:gd name="T8" fmla="+- 0 7202 7157"/>
                    <a:gd name="T9" fmla="*/ T8 w 443"/>
                    <a:gd name="T10" fmla="+- 0 107 95"/>
                    <a:gd name="T11" fmla="*/ 107 h 384"/>
                    <a:gd name="T12" fmla="+- 0 7200 7157"/>
                    <a:gd name="T13" fmla="*/ T12 w 443"/>
                    <a:gd name="T14" fmla="+- 0 120 95"/>
                    <a:gd name="T15" fmla="*/ 120 h 384"/>
                    <a:gd name="T16" fmla="+- 0 7159 7157"/>
                    <a:gd name="T17" fmla="*/ T16 w 443"/>
                    <a:gd name="T18" fmla="+- 0 454 95"/>
                    <a:gd name="T19" fmla="*/ 454 h 384"/>
                    <a:gd name="T20" fmla="+- 0 7157 7157"/>
                    <a:gd name="T21" fmla="*/ T20 w 443"/>
                    <a:gd name="T22" fmla="+- 0 468 95"/>
                    <a:gd name="T23" fmla="*/ 468 h 384"/>
                    <a:gd name="T24" fmla="+- 0 7168 7157"/>
                    <a:gd name="T25" fmla="*/ T24 w 443"/>
                    <a:gd name="T26" fmla="+- 0 479 95"/>
                    <a:gd name="T27" fmla="*/ 479 h 384"/>
                    <a:gd name="T28" fmla="+- 0 7242 7157"/>
                    <a:gd name="T29" fmla="*/ T28 w 443"/>
                    <a:gd name="T30" fmla="+- 0 479 95"/>
                    <a:gd name="T31" fmla="*/ 479 h 384"/>
                    <a:gd name="T32" fmla="+- 0 7255 7157"/>
                    <a:gd name="T33" fmla="*/ T32 w 443"/>
                    <a:gd name="T34" fmla="+- 0 468 95"/>
                    <a:gd name="T35" fmla="*/ 468 h 384"/>
                    <a:gd name="T36" fmla="+- 0 7285 7157"/>
                    <a:gd name="T37" fmla="*/ T36 w 443"/>
                    <a:gd name="T38" fmla="+- 0 224 95"/>
                    <a:gd name="T39" fmla="*/ 224 h 384"/>
                    <a:gd name="T40" fmla="+- 0 7395 7157"/>
                    <a:gd name="T41" fmla="*/ T40 w 443"/>
                    <a:gd name="T42" fmla="+- 0 224 95"/>
                    <a:gd name="T43" fmla="*/ 224 h 384"/>
                    <a:gd name="T44" fmla="+- 0 7340 7157"/>
                    <a:gd name="T45" fmla="*/ T44 w 443"/>
                    <a:gd name="T46" fmla="+- 0 119 95"/>
                    <a:gd name="T47" fmla="*/ 119 h 384"/>
                    <a:gd name="T48" fmla="+- 0 7325 7157"/>
                    <a:gd name="T49" fmla="*/ T48 w 443"/>
                    <a:gd name="T50" fmla="+- 0 102 95"/>
                    <a:gd name="T51" fmla="*/ 102 h 384"/>
                    <a:gd name="T52" fmla="+- 0 7307 7157"/>
                    <a:gd name="T53" fmla="*/ T52 w 443"/>
                    <a:gd name="T54" fmla="+- 0 95 95"/>
                    <a:gd name="T55" fmla="*/ 95 h 384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</a:cxnLst>
                  <a:rect l="0" t="0" r="r" b="b"/>
                  <a:pathLst>
                    <a:path w="443" h="384">
                      <a:moveTo>
                        <a:pt x="150" y="0"/>
                      </a:moveTo>
                      <a:lnTo>
                        <a:pt x="57" y="0"/>
                      </a:lnTo>
                      <a:lnTo>
                        <a:pt x="45" y="12"/>
                      </a:lnTo>
                      <a:lnTo>
                        <a:pt x="43" y="25"/>
                      </a:lnTo>
                      <a:lnTo>
                        <a:pt x="2" y="359"/>
                      </a:lnTo>
                      <a:lnTo>
                        <a:pt x="0" y="373"/>
                      </a:lnTo>
                      <a:lnTo>
                        <a:pt x="11" y="384"/>
                      </a:lnTo>
                      <a:lnTo>
                        <a:pt x="85" y="384"/>
                      </a:lnTo>
                      <a:lnTo>
                        <a:pt x="98" y="373"/>
                      </a:lnTo>
                      <a:lnTo>
                        <a:pt x="128" y="129"/>
                      </a:lnTo>
                      <a:lnTo>
                        <a:pt x="238" y="129"/>
                      </a:lnTo>
                      <a:lnTo>
                        <a:pt x="183" y="24"/>
                      </a:lnTo>
                      <a:lnTo>
                        <a:pt x="168" y="7"/>
                      </a:lnTo>
                      <a:lnTo>
                        <a:pt x="150" y="0"/>
                      </a:ln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" name="Freeform 843"/>
                <p:cNvSpPr>
                  <a:spLocks/>
                </p:cNvSpPr>
                <p:nvPr/>
              </p:nvSpPr>
              <p:spPr bwMode="auto">
                <a:xfrm>
                  <a:off x="7157" y="95"/>
                  <a:ext cx="443" cy="384"/>
                </a:xfrm>
                <a:custGeom>
                  <a:avLst/>
                  <a:gdLst>
                    <a:gd name="T0" fmla="+- 0 7395 7157"/>
                    <a:gd name="T1" fmla="*/ T0 w 443"/>
                    <a:gd name="T2" fmla="+- 0 224 95"/>
                    <a:gd name="T3" fmla="*/ 224 h 384"/>
                    <a:gd name="T4" fmla="+- 0 7285 7157"/>
                    <a:gd name="T5" fmla="*/ T4 w 443"/>
                    <a:gd name="T6" fmla="+- 0 224 95"/>
                    <a:gd name="T7" fmla="*/ 224 h 384"/>
                    <a:gd name="T8" fmla="+- 0 7407 7157"/>
                    <a:gd name="T9" fmla="*/ T8 w 443"/>
                    <a:gd name="T10" fmla="+- 0 458 95"/>
                    <a:gd name="T11" fmla="*/ 458 h 384"/>
                    <a:gd name="T12" fmla="+- 0 7422 7157"/>
                    <a:gd name="T13" fmla="*/ T12 w 443"/>
                    <a:gd name="T14" fmla="+- 0 473 95"/>
                    <a:gd name="T15" fmla="*/ 473 h 384"/>
                    <a:gd name="T16" fmla="+- 0 7441 7157"/>
                    <a:gd name="T17" fmla="*/ T16 w 443"/>
                    <a:gd name="T18" fmla="+- 0 479 95"/>
                    <a:gd name="T19" fmla="*/ 479 h 384"/>
                    <a:gd name="T20" fmla="+- 0 7544 7157"/>
                    <a:gd name="T21" fmla="*/ T20 w 443"/>
                    <a:gd name="T22" fmla="+- 0 479 95"/>
                    <a:gd name="T23" fmla="*/ 479 h 384"/>
                    <a:gd name="T24" fmla="+- 0 7556 7157"/>
                    <a:gd name="T25" fmla="*/ T24 w 443"/>
                    <a:gd name="T26" fmla="+- 0 468 95"/>
                    <a:gd name="T27" fmla="*/ 468 h 384"/>
                    <a:gd name="T28" fmla="+- 0 7558 7157"/>
                    <a:gd name="T29" fmla="*/ T28 w 443"/>
                    <a:gd name="T30" fmla="+- 0 454 95"/>
                    <a:gd name="T31" fmla="*/ 454 h 384"/>
                    <a:gd name="T32" fmla="+- 0 7568 7157"/>
                    <a:gd name="T33" fmla="*/ T32 w 443"/>
                    <a:gd name="T34" fmla="+- 0 370 95"/>
                    <a:gd name="T35" fmla="*/ 370 h 384"/>
                    <a:gd name="T36" fmla="+- 0 7472 7157"/>
                    <a:gd name="T37" fmla="*/ T36 w 443"/>
                    <a:gd name="T38" fmla="+- 0 370 95"/>
                    <a:gd name="T39" fmla="*/ 370 h 384"/>
                    <a:gd name="T40" fmla="+- 0 7395 7157"/>
                    <a:gd name="T41" fmla="*/ T40 w 443"/>
                    <a:gd name="T42" fmla="+- 0 224 95"/>
                    <a:gd name="T43" fmla="*/ 224 h 384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</a:cxnLst>
                  <a:rect l="0" t="0" r="r" b="b"/>
                  <a:pathLst>
                    <a:path w="443" h="384">
                      <a:moveTo>
                        <a:pt x="238" y="129"/>
                      </a:moveTo>
                      <a:lnTo>
                        <a:pt x="128" y="129"/>
                      </a:lnTo>
                      <a:lnTo>
                        <a:pt x="250" y="363"/>
                      </a:lnTo>
                      <a:lnTo>
                        <a:pt x="265" y="378"/>
                      </a:lnTo>
                      <a:lnTo>
                        <a:pt x="284" y="384"/>
                      </a:lnTo>
                      <a:lnTo>
                        <a:pt x="387" y="384"/>
                      </a:lnTo>
                      <a:lnTo>
                        <a:pt x="399" y="373"/>
                      </a:lnTo>
                      <a:lnTo>
                        <a:pt x="401" y="359"/>
                      </a:lnTo>
                      <a:lnTo>
                        <a:pt x="411" y="275"/>
                      </a:lnTo>
                      <a:lnTo>
                        <a:pt x="315" y="275"/>
                      </a:lnTo>
                      <a:lnTo>
                        <a:pt x="238" y="129"/>
                      </a:ln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" name="Freeform 842"/>
                <p:cNvSpPr>
                  <a:spLocks/>
                </p:cNvSpPr>
                <p:nvPr/>
              </p:nvSpPr>
              <p:spPr bwMode="auto">
                <a:xfrm>
                  <a:off x="7157" y="95"/>
                  <a:ext cx="443" cy="384"/>
                </a:xfrm>
                <a:custGeom>
                  <a:avLst/>
                  <a:gdLst>
                    <a:gd name="T0" fmla="+- 0 7591 7157"/>
                    <a:gd name="T1" fmla="*/ T0 w 443"/>
                    <a:gd name="T2" fmla="+- 0 95 95"/>
                    <a:gd name="T3" fmla="*/ 95 h 384"/>
                    <a:gd name="T4" fmla="+- 0 7517 7157"/>
                    <a:gd name="T5" fmla="*/ T4 w 443"/>
                    <a:gd name="T6" fmla="+- 0 95 95"/>
                    <a:gd name="T7" fmla="*/ 95 h 384"/>
                    <a:gd name="T8" fmla="+- 0 7504 7157"/>
                    <a:gd name="T9" fmla="*/ T8 w 443"/>
                    <a:gd name="T10" fmla="+- 0 106 95"/>
                    <a:gd name="T11" fmla="*/ 106 h 384"/>
                    <a:gd name="T12" fmla="+- 0 7472 7157"/>
                    <a:gd name="T13" fmla="*/ T12 w 443"/>
                    <a:gd name="T14" fmla="+- 0 370 95"/>
                    <a:gd name="T15" fmla="*/ 370 h 384"/>
                    <a:gd name="T16" fmla="+- 0 7568 7157"/>
                    <a:gd name="T17" fmla="*/ T16 w 443"/>
                    <a:gd name="T18" fmla="+- 0 370 95"/>
                    <a:gd name="T19" fmla="*/ 370 h 384"/>
                    <a:gd name="T20" fmla="+- 0 7599 7157"/>
                    <a:gd name="T21" fmla="*/ T20 w 443"/>
                    <a:gd name="T22" fmla="+- 0 120 95"/>
                    <a:gd name="T23" fmla="*/ 120 h 384"/>
                    <a:gd name="T24" fmla="+- 0 7601 7157"/>
                    <a:gd name="T25" fmla="*/ T24 w 443"/>
                    <a:gd name="T26" fmla="+- 0 106 95"/>
                    <a:gd name="T27" fmla="*/ 106 h 384"/>
                    <a:gd name="T28" fmla="+- 0 7591 7157"/>
                    <a:gd name="T29" fmla="*/ T28 w 443"/>
                    <a:gd name="T30" fmla="+- 0 95 95"/>
                    <a:gd name="T31" fmla="*/ 95 h 384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</a:cxnLst>
                  <a:rect l="0" t="0" r="r" b="b"/>
                  <a:pathLst>
                    <a:path w="443" h="384">
                      <a:moveTo>
                        <a:pt x="434" y="0"/>
                      </a:moveTo>
                      <a:lnTo>
                        <a:pt x="360" y="0"/>
                      </a:lnTo>
                      <a:lnTo>
                        <a:pt x="347" y="11"/>
                      </a:lnTo>
                      <a:lnTo>
                        <a:pt x="315" y="275"/>
                      </a:lnTo>
                      <a:lnTo>
                        <a:pt x="411" y="275"/>
                      </a:lnTo>
                      <a:lnTo>
                        <a:pt x="442" y="25"/>
                      </a:lnTo>
                      <a:lnTo>
                        <a:pt x="444" y="11"/>
                      </a:lnTo>
                      <a:lnTo>
                        <a:pt x="434" y="0"/>
                      </a:ln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7" name="Group 837"/>
              <p:cNvGrpSpPr>
                <a:grpSpLocks/>
              </p:cNvGrpSpPr>
              <p:nvPr/>
            </p:nvGrpSpPr>
            <p:grpSpPr bwMode="auto">
              <a:xfrm>
                <a:off x="7597" y="95"/>
                <a:ext cx="461" cy="384"/>
                <a:chOff x="7597" y="95"/>
                <a:chExt cx="461" cy="384"/>
              </a:xfrm>
            </p:grpSpPr>
            <p:sp>
              <p:nvSpPr>
                <p:cNvPr id="11" name="Freeform 840"/>
                <p:cNvSpPr>
                  <a:spLocks/>
                </p:cNvSpPr>
                <p:nvPr/>
              </p:nvSpPr>
              <p:spPr bwMode="auto">
                <a:xfrm>
                  <a:off x="7597" y="95"/>
                  <a:ext cx="461" cy="384"/>
                </a:xfrm>
                <a:custGeom>
                  <a:avLst/>
                  <a:gdLst>
                    <a:gd name="T0" fmla="+- 0 8050 7597"/>
                    <a:gd name="T1" fmla="*/ T0 w 461"/>
                    <a:gd name="T2" fmla="+- 0 95 95"/>
                    <a:gd name="T3" fmla="*/ 95 h 384"/>
                    <a:gd name="T4" fmla="+- 0 8037 7597"/>
                    <a:gd name="T5" fmla="*/ T4 w 461"/>
                    <a:gd name="T6" fmla="+- 0 95 95"/>
                    <a:gd name="T7" fmla="*/ 95 h 384"/>
                    <a:gd name="T8" fmla="+- 0 7874 7597"/>
                    <a:gd name="T9" fmla="*/ T8 w 461"/>
                    <a:gd name="T10" fmla="+- 0 96 95"/>
                    <a:gd name="T11" fmla="*/ 96 h 384"/>
                    <a:gd name="T12" fmla="+- 0 7811 7597"/>
                    <a:gd name="T13" fmla="*/ T12 w 461"/>
                    <a:gd name="T14" fmla="+- 0 105 95"/>
                    <a:gd name="T15" fmla="*/ 105 h 384"/>
                    <a:gd name="T16" fmla="+- 0 7755 7597"/>
                    <a:gd name="T17" fmla="*/ T16 w 461"/>
                    <a:gd name="T18" fmla="+- 0 130 95"/>
                    <a:gd name="T19" fmla="*/ 130 h 384"/>
                    <a:gd name="T20" fmla="+- 0 7712 7597"/>
                    <a:gd name="T21" fmla="*/ T20 w 461"/>
                    <a:gd name="T22" fmla="+- 0 178 95"/>
                    <a:gd name="T23" fmla="*/ 178 h 384"/>
                    <a:gd name="T24" fmla="+- 0 7603 7597"/>
                    <a:gd name="T25" fmla="*/ T24 w 461"/>
                    <a:gd name="T26" fmla="+- 0 455 95"/>
                    <a:gd name="T27" fmla="*/ 455 h 384"/>
                    <a:gd name="T28" fmla="+- 0 7597 7597"/>
                    <a:gd name="T29" fmla="*/ T28 w 461"/>
                    <a:gd name="T30" fmla="+- 0 468 95"/>
                    <a:gd name="T31" fmla="*/ 468 h 384"/>
                    <a:gd name="T32" fmla="+- 0 7604 7597"/>
                    <a:gd name="T33" fmla="*/ T32 w 461"/>
                    <a:gd name="T34" fmla="+- 0 479 95"/>
                    <a:gd name="T35" fmla="*/ 479 h 384"/>
                    <a:gd name="T36" fmla="+- 0 7674 7597"/>
                    <a:gd name="T37" fmla="*/ T36 w 461"/>
                    <a:gd name="T38" fmla="+- 0 479 95"/>
                    <a:gd name="T39" fmla="*/ 479 h 384"/>
                    <a:gd name="T40" fmla="+- 0 7693 7597"/>
                    <a:gd name="T41" fmla="*/ T40 w 461"/>
                    <a:gd name="T42" fmla="+- 0 471 95"/>
                    <a:gd name="T43" fmla="*/ 471 h 384"/>
                    <a:gd name="T44" fmla="+- 0 7706 7597"/>
                    <a:gd name="T45" fmla="*/ T44 w 461"/>
                    <a:gd name="T46" fmla="+- 0 454 95"/>
                    <a:gd name="T47" fmla="*/ 454 h 384"/>
                    <a:gd name="T48" fmla="+- 0 7733 7597"/>
                    <a:gd name="T49" fmla="*/ T48 w 461"/>
                    <a:gd name="T50" fmla="+- 0 387 95"/>
                    <a:gd name="T51" fmla="*/ 387 h 384"/>
                    <a:gd name="T52" fmla="+- 0 8024 7597"/>
                    <a:gd name="T53" fmla="*/ T52 w 461"/>
                    <a:gd name="T54" fmla="+- 0 387 95"/>
                    <a:gd name="T55" fmla="*/ 387 h 384"/>
                    <a:gd name="T56" fmla="+- 0 8033 7597"/>
                    <a:gd name="T57" fmla="*/ T56 w 461"/>
                    <a:gd name="T58" fmla="+- 0 311 95"/>
                    <a:gd name="T59" fmla="*/ 311 h 384"/>
                    <a:gd name="T60" fmla="+- 0 7762 7597"/>
                    <a:gd name="T61" fmla="*/ T60 w 461"/>
                    <a:gd name="T62" fmla="+- 0 311 95"/>
                    <a:gd name="T63" fmla="*/ 311 h 384"/>
                    <a:gd name="T64" fmla="+- 0 7803 7597"/>
                    <a:gd name="T65" fmla="*/ T64 w 461"/>
                    <a:gd name="T66" fmla="+- 0 211 95"/>
                    <a:gd name="T67" fmla="*/ 211 h 384"/>
                    <a:gd name="T68" fmla="+- 0 7816 7597"/>
                    <a:gd name="T69" fmla="*/ T68 w 461"/>
                    <a:gd name="T70" fmla="+- 0 194 95"/>
                    <a:gd name="T71" fmla="*/ 194 h 384"/>
                    <a:gd name="T72" fmla="+- 0 7833 7597"/>
                    <a:gd name="T73" fmla="*/ T72 w 461"/>
                    <a:gd name="T74" fmla="+- 0 182 95"/>
                    <a:gd name="T75" fmla="*/ 182 h 384"/>
                    <a:gd name="T76" fmla="+- 0 7852 7597"/>
                    <a:gd name="T77" fmla="*/ T76 w 461"/>
                    <a:gd name="T78" fmla="+- 0 174 95"/>
                    <a:gd name="T79" fmla="*/ 174 h 384"/>
                    <a:gd name="T80" fmla="+- 0 7873 7597"/>
                    <a:gd name="T81" fmla="*/ T80 w 461"/>
                    <a:gd name="T82" fmla="+- 0 171 95"/>
                    <a:gd name="T83" fmla="*/ 171 h 384"/>
                    <a:gd name="T84" fmla="+- 0 8050 7597"/>
                    <a:gd name="T85" fmla="*/ T84 w 461"/>
                    <a:gd name="T86" fmla="+- 0 171 95"/>
                    <a:gd name="T87" fmla="*/ 171 h 384"/>
                    <a:gd name="T88" fmla="+- 0 8058 7597"/>
                    <a:gd name="T89" fmla="*/ T88 w 461"/>
                    <a:gd name="T90" fmla="+- 0 107 95"/>
                    <a:gd name="T91" fmla="*/ 107 h 384"/>
                    <a:gd name="T92" fmla="+- 0 8050 7597"/>
                    <a:gd name="T93" fmla="*/ T92 w 461"/>
                    <a:gd name="T94" fmla="+- 0 95 95"/>
                    <a:gd name="T95" fmla="*/ 95 h 384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</a:cxnLst>
                  <a:rect l="0" t="0" r="r" b="b"/>
                  <a:pathLst>
                    <a:path w="461" h="384">
                      <a:moveTo>
                        <a:pt x="453" y="0"/>
                      </a:moveTo>
                      <a:lnTo>
                        <a:pt x="440" y="0"/>
                      </a:lnTo>
                      <a:lnTo>
                        <a:pt x="277" y="1"/>
                      </a:lnTo>
                      <a:lnTo>
                        <a:pt x="214" y="10"/>
                      </a:lnTo>
                      <a:lnTo>
                        <a:pt x="158" y="35"/>
                      </a:lnTo>
                      <a:lnTo>
                        <a:pt x="115" y="83"/>
                      </a:lnTo>
                      <a:lnTo>
                        <a:pt x="6" y="360"/>
                      </a:lnTo>
                      <a:lnTo>
                        <a:pt x="0" y="373"/>
                      </a:lnTo>
                      <a:lnTo>
                        <a:pt x="7" y="384"/>
                      </a:lnTo>
                      <a:lnTo>
                        <a:pt x="77" y="384"/>
                      </a:lnTo>
                      <a:lnTo>
                        <a:pt x="96" y="376"/>
                      </a:lnTo>
                      <a:lnTo>
                        <a:pt x="109" y="359"/>
                      </a:lnTo>
                      <a:lnTo>
                        <a:pt x="136" y="292"/>
                      </a:lnTo>
                      <a:lnTo>
                        <a:pt x="427" y="292"/>
                      </a:lnTo>
                      <a:lnTo>
                        <a:pt x="436" y="216"/>
                      </a:lnTo>
                      <a:lnTo>
                        <a:pt x="165" y="216"/>
                      </a:lnTo>
                      <a:lnTo>
                        <a:pt x="206" y="116"/>
                      </a:lnTo>
                      <a:lnTo>
                        <a:pt x="219" y="99"/>
                      </a:lnTo>
                      <a:lnTo>
                        <a:pt x="236" y="87"/>
                      </a:lnTo>
                      <a:lnTo>
                        <a:pt x="255" y="79"/>
                      </a:lnTo>
                      <a:lnTo>
                        <a:pt x="276" y="76"/>
                      </a:lnTo>
                      <a:lnTo>
                        <a:pt x="453" y="76"/>
                      </a:lnTo>
                      <a:lnTo>
                        <a:pt x="461" y="12"/>
                      </a:lnTo>
                      <a:lnTo>
                        <a:pt x="453" y="0"/>
                      </a:ln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" name="Freeform 839"/>
                <p:cNvSpPr>
                  <a:spLocks/>
                </p:cNvSpPr>
                <p:nvPr/>
              </p:nvSpPr>
              <p:spPr bwMode="auto">
                <a:xfrm>
                  <a:off x="7597" y="95"/>
                  <a:ext cx="461" cy="384"/>
                </a:xfrm>
                <a:custGeom>
                  <a:avLst/>
                  <a:gdLst>
                    <a:gd name="T0" fmla="+- 0 8024 7597"/>
                    <a:gd name="T1" fmla="*/ T0 w 461"/>
                    <a:gd name="T2" fmla="+- 0 387 95"/>
                    <a:gd name="T3" fmla="*/ 387 h 384"/>
                    <a:gd name="T4" fmla="+- 0 7923 7597"/>
                    <a:gd name="T5" fmla="*/ T4 w 461"/>
                    <a:gd name="T6" fmla="+- 0 387 95"/>
                    <a:gd name="T7" fmla="*/ 387 h 384"/>
                    <a:gd name="T8" fmla="+- 0 7915 7597"/>
                    <a:gd name="T9" fmla="*/ T8 w 461"/>
                    <a:gd name="T10" fmla="+- 0 455 95"/>
                    <a:gd name="T11" fmla="*/ 455 h 384"/>
                    <a:gd name="T12" fmla="+- 0 7913 7597"/>
                    <a:gd name="T13" fmla="*/ T12 w 461"/>
                    <a:gd name="T14" fmla="+- 0 468 95"/>
                    <a:gd name="T15" fmla="*/ 468 h 384"/>
                    <a:gd name="T16" fmla="+- 0 7923 7597"/>
                    <a:gd name="T17" fmla="*/ T16 w 461"/>
                    <a:gd name="T18" fmla="+- 0 479 95"/>
                    <a:gd name="T19" fmla="*/ 479 h 384"/>
                    <a:gd name="T20" fmla="+- 0 8001 7597"/>
                    <a:gd name="T21" fmla="*/ T20 w 461"/>
                    <a:gd name="T22" fmla="+- 0 479 95"/>
                    <a:gd name="T23" fmla="*/ 479 h 384"/>
                    <a:gd name="T24" fmla="+- 0 8014 7597"/>
                    <a:gd name="T25" fmla="*/ T24 w 461"/>
                    <a:gd name="T26" fmla="+- 0 468 95"/>
                    <a:gd name="T27" fmla="*/ 468 h 384"/>
                    <a:gd name="T28" fmla="+- 0 8024 7597"/>
                    <a:gd name="T29" fmla="*/ T28 w 461"/>
                    <a:gd name="T30" fmla="+- 0 387 95"/>
                    <a:gd name="T31" fmla="*/ 387 h 384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</a:cxnLst>
                  <a:rect l="0" t="0" r="r" b="b"/>
                  <a:pathLst>
                    <a:path w="461" h="384">
                      <a:moveTo>
                        <a:pt x="427" y="292"/>
                      </a:moveTo>
                      <a:lnTo>
                        <a:pt x="326" y="292"/>
                      </a:lnTo>
                      <a:lnTo>
                        <a:pt x="318" y="360"/>
                      </a:lnTo>
                      <a:lnTo>
                        <a:pt x="316" y="373"/>
                      </a:lnTo>
                      <a:lnTo>
                        <a:pt x="326" y="384"/>
                      </a:lnTo>
                      <a:lnTo>
                        <a:pt x="404" y="384"/>
                      </a:lnTo>
                      <a:lnTo>
                        <a:pt x="417" y="373"/>
                      </a:lnTo>
                      <a:lnTo>
                        <a:pt x="427" y="292"/>
                      </a:ln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" name="Freeform 838"/>
                <p:cNvSpPr>
                  <a:spLocks/>
                </p:cNvSpPr>
                <p:nvPr/>
              </p:nvSpPr>
              <p:spPr bwMode="auto">
                <a:xfrm>
                  <a:off x="7597" y="95"/>
                  <a:ext cx="461" cy="384"/>
                </a:xfrm>
                <a:custGeom>
                  <a:avLst/>
                  <a:gdLst>
                    <a:gd name="T0" fmla="+- 0 8050 7597"/>
                    <a:gd name="T1" fmla="*/ T0 w 461"/>
                    <a:gd name="T2" fmla="+- 0 171 95"/>
                    <a:gd name="T3" fmla="*/ 171 h 384"/>
                    <a:gd name="T4" fmla="+- 0 7949 7597"/>
                    <a:gd name="T5" fmla="*/ T4 w 461"/>
                    <a:gd name="T6" fmla="+- 0 171 95"/>
                    <a:gd name="T7" fmla="*/ 171 h 384"/>
                    <a:gd name="T8" fmla="+- 0 7932 7597"/>
                    <a:gd name="T9" fmla="*/ T8 w 461"/>
                    <a:gd name="T10" fmla="+- 0 311 95"/>
                    <a:gd name="T11" fmla="*/ 311 h 384"/>
                    <a:gd name="T12" fmla="+- 0 8033 7597"/>
                    <a:gd name="T13" fmla="*/ T12 w 461"/>
                    <a:gd name="T14" fmla="+- 0 311 95"/>
                    <a:gd name="T15" fmla="*/ 311 h 384"/>
                    <a:gd name="T16" fmla="+- 0 8050 7597"/>
                    <a:gd name="T17" fmla="*/ T16 w 461"/>
                    <a:gd name="T18" fmla="+- 0 171 95"/>
                    <a:gd name="T19" fmla="*/ 171 h 384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461" h="384">
                      <a:moveTo>
                        <a:pt x="453" y="76"/>
                      </a:moveTo>
                      <a:lnTo>
                        <a:pt x="352" y="76"/>
                      </a:lnTo>
                      <a:lnTo>
                        <a:pt x="335" y="216"/>
                      </a:lnTo>
                      <a:lnTo>
                        <a:pt x="436" y="216"/>
                      </a:lnTo>
                      <a:lnTo>
                        <a:pt x="453" y="76"/>
                      </a:ln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8" name="Group 834"/>
              <p:cNvGrpSpPr>
                <a:grpSpLocks/>
              </p:cNvGrpSpPr>
              <p:nvPr/>
            </p:nvGrpSpPr>
            <p:grpSpPr bwMode="auto">
              <a:xfrm>
                <a:off x="8091" y="95"/>
                <a:ext cx="420" cy="384"/>
                <a:chOff x="8091" y="95"/>
                <a:chExt cx="420" cy="384"/>
              </a:xfrm>
            </p:grpSpPr>
            <p:sp>
              <p:nvSpPr>
                <p:cNvPr id="9" name="Freeform 836"/>
                <p:cNvSpPr>
                  <a:spLocks/>
                </p:cNvSpPr>
                <p:nvPr/>
              </p:nvSpPr>
              <p:spPr bwMode="auto">
                <a:xfrm>
                  <a:off x="8091" y="95"/>
                  <a:ext cx="420" cy="384"/>
                </a:xfrm>
                <a:custGeom>
                  <a:avLst/>
                  <a:gdLst>
                    <a:gd name="T0" fmla="+- 0 8366 8091"/>
                    <a:gd name="T1" fmla="*/ T0 w 420"/>
                    <a:gd name="T2" fmla="+- 0 95 95"/>
                    <a:gd name="T3" fmla="*/ 95 h 384"/>
                    <a:gd name="T4" fmla="+- 0 8147 8091"/>
                    <a:gd name="T5" fmla="*/ T4 w 420"/>
                    <a:gd name="T6" fmla="+- 0 95 95"/>
                    <a:gd name="T7" fmla="*/ 95 h 384"/>
                    <a:gd name="T8" fmla="+- 0 8135 8091"/>
                    <a:gd name="T9" fmla="*/ T8 w 420"/>
                    <a:gd name="T10" fmla="+- 0 106 95"/>
                    <a:gd name="T11" fmla="*/ 106 h 384"/>
                    <a:gd name="T12" fmla="+- 0 8133 8091"/>
                    <a:gd name="T13" fmla="*/ T12 w 420"/>
                    <a:gd name="T14" fmla="+- 0 120 95"/>
                    <a:gd name="T15" fmla="*/ 120 h 384"/>
                    <a:gd name="T16" fmla="+- 0 8091 8091"/>
                    <a:gd name="T17" fmla="*/ T16 w 420"/>
                    <a:gd name="T18" fmla="+- 0 468 95"/>
                    <a:gd name="T19" fmla="*/ 468 h 384"/>
                    <a:gd name="T20" fmla="+- 0 8101 8091"/>
                    <a:gd name="T21" fmla="*/ T20 w 420"/>
                    <a:gd name="T22" fmla="+- 0 479 95"/>
                    <a:gd name="T23" fmla="*/ 479 h 384"/>
                    <a:gd name="T24" fmla="+- 0 8179 8091"/>
                    <a:gd name="T25" fmla="*/ T24 w 420"/>
                    <a:gd name="T26" fmla="+- 0 479 95"/>
                    <a:gd name="T27" fmla="*/ 479 h 384"/>
                    <a:gd name="T28" fmla="+- 0 8192 8091"/>
                    <a:gd name="T29" fmla="*/ T28 w 420"/>
                    <a:gd name="T30" fmla="+- 0 468 95"/>
                    <a:gd name="T31" fmla="*/ 468 h 384"/>
                    <a:gd name="T32" fmla="+- 0 8201 8091"/>
                    <a:gd name="T33" fmla="*/ T32 w 420"/>
                    <a:gd name="T34" fmla="+- 0 394 95"/>
                    <a:gd name="T35" fmla="*/ 394 h 384"/>
                    <a:gd name="T36" fmla="+- 0 8353 8091"/>
                    <a:gd name="T37" fmla="*/ T36 w 420"/>
                    <a:gd name="T38" fmla="+- 0 393 95"/>
                    <a:gd name="T39" fmla="*/ 393 h 384"/>
                    <a:gd name="T40" fmla="+- 0 8418 8091"/>
                    <a:gd name="T41" fmla="*/ T40 w 420"/>
                    <a:gd name="T42" fmla="+- 0 378 95"/>
                    <a:gd name="T43" fmla="*/ 378 h 384"/>
                    <a:gd name="T44" fmla="+- 0 8467 8091"/>
                    <a:gd name="T45" fmla="*/ T44 w 420"/>
                    <a:gd name="T46" fmla="+- 0 343 95"/>
                    <a:gd name="T47" fmla="*/ 343 h 384"/>
                    <a:gd name="T48" fmla="+- 0 8485 8091"/>
                    <a:gd name="T49" fmla="*/ T48 w 420"/>
                    <a:gd name="T50" fmla="+- 0 318 95"/>
                    <a:gd name="T51" fmla="*/ 318 h 384"/>
                    <a:gd name="T52" fmla="+- 0 8210 8091"/>
                    <a:gd name="T53" fmla="*/ T52 w 420"/>
                    <a:gd name="T54" fmla="+- 0 318 95"/>
                    <a:gd name="T55" fmla="*/ 318 h 384"/>
                    <a:gd name="T56" fmla="+- 0 8228 8091"/>
                    <a:gd name="T57" fmla="*/ T56 w 420"/>
                    <a:gd name="T58" fmla="+- 0 171 95"/>
                    <a:gd name="T59" fmla="*/ 171 h 384"/>
                    <a:gd name="T60" fmla="+- 0 8504 8091"/>
                    <a:gd name="T61" fmla="*/ T60 w 420"/>
                    <a:gd name="T62" fmla="+- 0 171 95"/>
                    <a:gd name="T63" fmla="*/ 171 h 384"/>
                    <a:gd name="T64" fmla="+- 0 8504 8091"/>
                    <a:gd name="T65" fmla="*/ T64 w 420"/>
                    <a:gd name="T66" fmla="+- 0 169 95"/>
                    <a:gd name="T67" fmla="*/ 169 h 384"/>
                    <a:gd name="T68" fmla="+- 0 8455 8091"/>
                    <a:gd name="T69" fmla="*/ T68 w 420"/>
                    <a:gd name="T70" fmla="+- 0 113 95"/>
                    <a:gd name="T71" fmla="*/ 113 h 384"/>
                    <a:gd name="T72" fmla="+- 0 8392 8091"/>
                    <a:gd name="T73" fmla="*/ T72 w 420"/>
                    <a:gd name="T74" fmla="+- 0 96 95"/>
                    <a:gd name="T75" fmla="*/ 96 h 384"/>
                    <a:gd name="T76" fmla="+- 0 8366 8091"/>
                    <a:gd name="T77" fmla="*/ T76 w 420"/>
                    <a:gd name="T78" fmla="+- 0 95 95"/>
                    <a:gd name="T79" fmla="*/ 95 h 384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</a:cxnLst>
                  <a:rect l="0" t="0" r="r" b="b"/>
                  <a:pathLst>
                    <a:path w="420" h="384">
                      <a:moveTo>
                        <a:pt x="275" y="0"/>
                      </a:moveTo>
                      <a:lnTo>
                        <a:pt x="56" y="0"/>
                      </a:lnTo>
                      <a:lnTo>
                        <a:pt x="44" y="11"/>
                      </a:lnTo>
                      <a:lnTo>
                        <a:pt x="42" y="25"/>
                      </a:lnTo>
                      <a:lnTo>
                        <a:pt x="0" y="373"/>
                      </a:lnTo>
                      <a:lnTo>
                        <a:pt x="10" y="384"/>
                      </a:lnTo>
                      <a:lnTo>
                        <a:pt x="88" y="384"/>
                      </a:lnTo>
                      <a:lnTo>
                        <a:pt x="101" y="373"/>
                      </a:lnTo>
                      <a:lnTo>
                        <a:pt x="110" y="299"/>
                      </a:lnTo>
                      <a:lnTo>
                        <a:pt x="262" y="298"/>
                      </a:lnTo>
                      <a:lnTo>
                        <a:pt x="327" y="283"/>
                      </a:lnTo>
                      <a:lnTo>
                        <a:pt x="376" y="248"/>
                      </a:lnTo>
                      <a:lnTo>
                        <a:pt x="394" y="223"/>
                      </a:lnTo>
                      <a:lnTo>
                        <a:pt x="119" y="223"/>
                      </a:lnTo>
                      <a:lnTo>
                        <a:pt x="137" y="76"/>
                      </a:lnTo>
                      <a:lnTo>
                        <a:pt x="413" y="76"/>
                      </a:lnTo>
                      <a:lnTo>
                        <a:pt x="413" y="74"/>
                      </a:lnTo>
                      <a:lnTo>
                        <a:pt x="364" y="18"/>
                      </a:lnTo>
                      <a:lnTo>
                        <a:pt x="301" y="1"/>
                      </a:lnTo>
                      <a:lnTo>
                        <a:pt x="275" y="0"/>
                      </a:ln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" name="Freeform 835"/>
                <p:cNvSpPr>
                  <a:spLocks/>
                </p:cNvSpPr>
                <p:nvPr/>
              </p:nvSpPr>
              <p:spPr bwMode="auto">
                <a:xfrm>
                  <a:off x="8091" y="95"/>
                  <a:ext cx="420" cy="384"/>
                </a:xfrm>
                <a:custGeom>
                  <a:avLst/>
                  <a:gdLst>
                    <a:gd name="T0" fmla="+- 0 8504 8091"/>
                    <a:gd name="T1" fmla="*/ T0 w 420"/>
                    <a:gd name="T2" fmla="+- 0 171 95"/>
                    <a:gd name="T3" fmla="*/ 171 h 384"/>
                    <a:gd name="T4" fmla="+- 0 8228 8091"/>
                    <a:gd name="T5" fmla="*/ T4 w 420"/>
                    <a:gd name="T6" fmla="+- 0 171 95"/>
                    <a:gd name="T7" fmla="*/ 171 h 384"/>
                    <a:gd name="T8" fmla="+- 0 8335 8091"/>
                    <a:gd name="T9" fmla="*/ T8 w 420"/>
                    <a:gd name="T10" fmla="+- 0 171 95"/>
                    <a:gd name="T11" fmla="*/ 171 h 384"/>
                    <a:gd name="T12" fmla="+- 0 8357 8091"/>
                    <a:gd name="T13" fmla="*/ T12 w 420"/>
                    <a:gd name="T14" fmla="+- 0 173 95"/>
                    <a:gd name="T15" fmla="*/ 173 h 384"/>
                    <a:gd name="T16" fmla="+- 0 8377 8091"/>
                    <a:gd name="T17" fmla="*/ T16 w 420"/>
                    <a:gd name="T18" fmla="+- 0 178 95"/>
                    <a:gd name="T19" fmla="*/ 178 h 384"/>
                    <a:gd name="T20" fmla="+- 0 8392 8091"/>
                    <a:gd name="T21" fmla="*/ T20 w 420"/>
                    <a:gd name="T22" fmla="+- 0 187 95"/>
                    <a:gd name="T23" fmla="*/ 187 h 384"/>
                    <a:gd name="T24" fmla="+- 0 8403 8091"/>
                    <a:gd name="T25" fmla="*/ T24 w 420"/>
                    <a:gd name="T26" fmla="+- 0 202 95"/>
                    <a:gd name="T27" fmla="*/ 202 h 384"/>
                    <a:gd name="T28" fmla="+- 0 8408 8091"/>
                    <a:gd name="T29" fmla="*/ T28 w 420"/>
                    <a:gd name="T30" fmla="+- 0 223 95"/>
                    <a:gd name="T31" fmla="*/ 223 h 384"/>
                    <a:gd name="T32" fmla="+- 0 8407 8091"/>
                    <a:gd name="T33" fmla="*/ T32 w 420"/>
                    <a:gd name="T34" fmla="+- 0 251 95"/>
                    <a:gd name="T35" fmla="*/ 251 h 384"/>
                    <a:gd name="T36" fmla="+- 0 8373 8091"/>
                    <a:gd name="T37" fmla="*/ T36 w 420"/>
                    <a:gd name="T38" fmla="+- 0 306 95"/>
                    <a:gd name="T39" fmla="*/ 306 h 384"/>
                    <a:gd name="T40" fmla="+- 0 8308 8091"/>
                    <a:gd name="T41" fmla="*/ T40 w 420"/>
                    <a:gd name="T42" fmla="+- 0 318 95"/>
                    <a:gd name="T43" fmla="*/ 318 h 384"/>
                    <a:gd name="T44" fmla="+- 0 8485 8091"/>
                    <a:gd name="T45" fmla="*/ T44 w 420"/>
                    <a:gd name="T46" fmla="+- 0 318 95"/>
                    <a:gd name="T47" fmla="*/ 318 h 384"/>
                    <a:gd name="T48" fmla="+- 0 8510 8091"/>
                    <a:gd name="T49" fmla="*/ T48 w 420"/>
                    <a:gd name="T50" fmla="+- 0 237 95"/>
                    <a:gd name="T51" fmla="*/ 237 h 384"/>
                    <a:gd name="T52" fmla="+- 0 8511 8091"/>
                    <a:gd name="T53" fmla="*/ T52 w 420"/>
                    <a:gd name="T54" fmla="+- 0 212 95"/>
                    <a:gd name="T55" fmla="*/ 212 h 384"/>
                    <a:gd name="T56" fmla="+- 0 8509 8091"/>
                    <a:gd name="T57" fmla="*/ T56 w 420"/>
                    <a:gd name="T58" fmla="+- 0 189 95"/>
                    <a:gd name="T59" fmla="*/ 189 h 384"/>
                    <a:gd name="T60" fmla="+- 0 8504 8091"/>
                    <a:gd name="T61" fmla="*/ T60 w 420"/>
                    <a:gd name="T62" fmla="+- 0 171 95"/>
                    <a:gd name="T63" fmla="*/ 171 h 384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</a:cxnLst>
                  <a:rect l="0" t="0" r="r" b="b"/>
                  <a:pathLst>
                    <a:path w="420" h="384">
                      <a:moveTo>
                        <a:pt x="413" y="76"/>
                      </a:moveTo>
                      <a:lnTo>
                        <a:pt x="137" y="76"/>
                      </a:lnTo>
                      <a:lnTo>
                        <a:pt x="244" y="76"/>
                      </a:lnTo>
                      <a:lnTo>
                        <a:pt x="266" y="78"/>
                      </a:lnTo>
                      <a:lnTo>
                        <a:pt x="286" y="83"/>
                      </a:lnTo>
                      <a:lnTo>
                        <a:pt x="301" y="92"/>
                      </a:lnTo>
                      <a:lnTo>
                        <a:pt x="312" y="107"/>
                      </a:lnTo>
                      <a:lnTo>
                        <a:pt x="317" y="128"/>
                      </a:lnTo>
                      <a:lnTo>
                        <a:pt x="316" y="156"/>
                      </a:lnTo>
                      <a:lnTo>
                        <a:pt x="282" y="211"/>
                      </a:lnTo>
                      <a:lnTo>
                        <a:pt x="217" y="223"/>
                      </a:lnTo>
                      <a:lnTo>
                        <a:pt x="394" y="223"/>
                      </a:lnTo>
                      <a:lnTo>
                        <a:pt x="419" y="142"/>
                      </a:lnTo>
                      <a:lnTo>
                        <a:pt x="420" y="117"/>
                      </a:lnTo>
                      <a:lnTo>
                        <a:pt x="418" y="94"/>
                      </a:lnTo>
                      <a:lnTo>
                        <a:pt x="413" y="76"/>
                      </a:ln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sp>
          <p:nvSpPr>
            <p:cNvPr id="20" name="Rechteck 19"/>
            <p:cNvSpPr/>
            <p:nvPr/>
          </p:nvSpPr>
          <p:spPr>
            <a:xfrm>
              <a:off x="4770636" y="3056776"/>
              <a:ext cx="2319866" cy="5078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2700" dirty="0" err="1">
                  <a:solidFill>
                    <a:schemeClr val="bg1"/>
                  </a:solidFill>
                  <a:latin typeface="VAG Rounded Std Light"/>
                </a:rPr>
                <a:t>h</a:t>
              </a:r>
              <a:r>
                <a:rPr lang="de-DE" sz="2700" dirty="0" err="1" smtClean="0">
                  <a:solidFill>
                    <a:schemeClr val="bg1"/>
                  </a:solidFill>
                  <a:latin typeface="VAG Rounded Std Light"/>
                </a:rPr>
                <a:t>elmet</a:t>
              </a:r>
              <a:r>
                <a:rPr lang="de-DE" sz="2700" dirty="0" smtClean="0">
                  <a:solidFill>
                    <a:schemeClr val="bg1"/>
                  </a:solidFill>
                  <a:latin typeface="VAG Rounded Std Light"/>
                </a:rPr>
                <a:t> buckle</a:t>
              </a:r>
              <a:endParaRPr lang="de-DE" sz="2700" dirty="0">
                <a:solidFill>
                  <a:schemeClr val="bg1"/>
                </a:solidFill>
                <a:latin typeface="VAG Rounded Std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3111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bg_salomon_alon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8" y="1111"/>
            <a:ext cx="10692384" cy="7559040"/>
          </a:xfrm>
          <a:prstGeom prst="rect">
            <a:avLst/>
          </a:prstGeom>
        </p:spPr>
      </p:pic>
      <p:sp>
        <p:nvSpPr>
          <p:cNvPr id="12" name="Rechteck 11"/>
          <p:cNvSpPr/>
          <p:nvPr/>
        </p:nvSpPr>
        <p:spPr>
          <a:xfrm>
            <a:off x="522000" y="1584000"/>
            <a:ext cx="8460000" cy="56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3" name="Textfeld 12"/>
          <p:cNvSpPr txBox="1"/>
          <p:nvPr/>
        </p:nvSpPr>
        <p:spPr>
          <a:xfrm>
            <a:off x="917544" y="3939600"/>
            <a:ext cx="8173572" cy="22313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3600"/>
              </a:lnSpc>
            </a:pPr>
            <a:r>
              <a:rPr lang="ru-RU" sz="3300" dirty="0" smtClean="0">
                <a:latin typeface="VAG Rounded Std Light" pitchFamily="34" charset="0"/>
              </a:rPr>
              <a:t>Пряжка</a:t>
            </a:r>
            <a:r>
              <a:rPr lang="en-US" sz="3300" dirty="0" smtClean="0">
                <a:latin typeface="VAG Rounded Std Light" pitchFamily="34" charset="0"/>
              </a:rPr>
              <a:t>: SNAP helmet buckle 20 carbon</a:t>
            </a:r>
          </a:p>
          <a:p>
            <a:pPr>
              <a:lnSpc>
                <a:spcPts val="4600"/>
              </a:lnSpc>
            </a:pPr>
            <a:r>
              <a:rPr lang="ru-RU" sz="3300" dirty="0" smtClean="0">
                <a:latin typeface="VAG Rounded Std Light" pitchFamily="34" charset="0"/>
              </a:rPr>
              <a:t>Применение</a:t>
            </a:r>
            <a:r>
              <a:rPr lang="en-US" sz="3300" dirty="0" smtClean="0">
                <a:latin typeface="VAG Rounded Std Light" pitchFamily="34" charset="0"/>
              </a:rPr>
              <a:t>: </a:t>
            </a:r>
            <a:r>
              <a:rPr lang="ru-RU" sz="3300" dirty="0" smtClean="0">
                <a:latin typeface="VAG Rounded Std Light" pitchFamily="34" charset="0"/>
              </a:rPr>
              <a:t>шлем для сноуборда</a:t>
            </a:r>
            <a:endParaRPr lang="en-US" sz="3300" dirty="0" smtClean="0">
              <a:latin typeface="VAG Rounded Std Light" pitchFamily="34" charset="0"/>
            </a:endParaRPr>
          </a:p>
          <a:p>
            <a:pPr>
              <a:lnSpc>
                <a:spcPts val="4600"/>
              </a:lnSpc>
            </a:pPr>
            <a:r>
              <a:rPr lang="ru-RU" sz="3300" dirty="0" smtClean="0">
                <a:latin typeface="VAG Rounded Std Light" pitchFamily="34" charset="0"/>
              </a:rPr>
              <a:t>Производитель</a:t>
            </a:r>
            <a:r>
              <a:rPr lang="en-US" sz="3300" dirty="0" smtClean="0">
                <a:latin typeface="VAG Rounded Std Light" pitchFamily="34" charset="0"/>
              </a:rPr>
              <a:t>: Salomon SAS</a:t>
            </a:r>
          </a:p>
          <a:p>
            <a:pPr>
              <a:lnSpc>
                <a:spcPts val="4600"/>
              </a:lnSpc>
            </a:pPr>
            <a:r>
              <a:rPr lang="ru-RU" sz="3300" dirty="0" smtClean="0">
                <a:latin typeface="VAG Rounded Std Light" pitchFamily="34" charset="0"/>
              </a:rPr>
              <a:t>Название продукта</a:t>
            </a:r>
            <a:r>
              <a:rPr lang="en-US" sz="3300" dirty="0" smtClean="0">
                <a:latin typeface="VAG Rounded Std Light" pitchFamily="34" charset="0"/>
              </a:rPr>
              <a:t>:</a:t>
            </a:r>
            <a:r>
              <a:rPr lang="en-US" sz="3300" dirty="0" smtClean="0">
                <a:solidFill>
                  <a:srgbClr val="FF0000"/>
                </a:solidFill>
                <a:latin typeface="VAG Rounded Std Light" pitchFamily="34" charset="0"/>
              </a:rPr>
              <a:t> </a:t>
            </a:r>
            <a:r>
              <a:rPr lang="en-US" sz="3300" dirty="0" smtClean="0">
                <a:latin typeface="VAG Rounded Std Light" pitchFamily="34" charset="0"/>
              </a:rPr>
              <a:t> Drift junior</a:t>
            </a:r>
            <a:endParaRPr lang="de-DE" sz="3300" dirty="0">
              <a:solidFill>
                <a:srgbClr val="FF0000"/>
              </a:solidFill>
              <a:latin typeface="VAG Rounded Std Light" pitchFamily="34" charset="0"/>
            </a:endParaRPr>
          </a:p>
        </p:txBody>
      </p:sp>
      <p:pic>
        <p:nvPicPr>
          <p:cNvPr id="7" name="Grafik 6" descr="label_snap_helmet_buck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913" y="2823744"/>
            <a:ext cx="3505207" cy="313945"/>
          </a:xfrm>
          <a:prstGeom prst="rect">
            <a:avLst/>
          </a:prstGeom>
        </p:spPr>
      </p:pic>
      <p:pic>
        <p:nvPicPr>
          <p:cNvPr id="9" name="Grafik 8" descr="logo_salomon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6230" y="2280433"/>
            <a:ext cx="1781702" cy="85248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00" y="-2"/>
            <a:ext cx="10744664" cy="75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2761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uppieren 27"/>
          <p:cNvGrpSpPr/>
          <p:nvPr/>
        </p:nvGrpSpPr>
        <p:grpSpPr>
          <a:xfrm>
            <a:off x="196187" y="172988"/>
            <a:ext cx="10084517" cy="7063787"/>
            <a:chOff x="196187" y="172988"/>
            <a:chExt cx="10084517" cy="7063787"/>
          </a:xfrm>
        </p:grpSpPr>
        <p:pic>
          <p:nvPicPr>
            <p:cNvPr id="11" name="Grafik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187" y="185936"/>
              <a:ext cx="3243760" cy="2160000"/>
            </a:xfrm>
            <a:prstGeom prst="rect">
              <a:avLst/>
            </a:prstGeom>
          </p:spPr>
        </p:pic>
        <p:pic>
          <p:nvPicPr>
            <p:cNvPr id="17" name="Grafik 1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573" y="252239"/>
              <a:ext cx="3243763" cy="2160000"/>
            </a:xfrm>
            <a:prstGeom prst="rect">
              <a:avLst/>
            </a:prstGeom>
          </p:spPr>
        </p:pic>
        <p:pic>
          <p:nvPicPr>
            <p:cNvPr id="18" name="Grafik 1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36941" y="172988"/>
              <a:ext cx="3243763" cy="2160000"/>
            </a:xfrm>
            <a:prstGeom prst="rect">
              <a:avLst/>
            </a:prstGeom>
          </p:spPr>
        </p:pic>
        <p:pic>
          <p:nvPicPr>
            <p:cNvPr id="19" name="Grafik 1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2565" y="2916535"/>
              <a:ext cx="3243763" cy="2160000"/>
            </a:xfrm>
            <a:prstGeom prst="rect">
              <a:avLst/>
            </a:prstGeom>
          </p:spPr>
        </p:pic>
        <p:pic>
          <p:nvPicPr>
            <p:cNvPr id="20" name="Grafik 1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802" y="2916535"/>
              <a:ext cx="3243763" cy="2160000"/>
            </a:xfrm>
            <a:prstGeom prst="rect">
              <a:avLst/>
            </a:prstGeom>
          </p:spPr>
        </p:pic>
        <p:pic>
          <p:nvPicPr>
            <p:cNvPr id="22" name="Grafik 2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3457" y="5076775"/>
              <a:ext cx="3243763" cy="2160000"/>
            </a:xfrm>
            <a:prstGeom prst="rect">
              <a:avLst/>
            </a:prstGeom>
          </p:spPr>
        </p:pic>
        <p:pic>
          <p:nvPicPr>
            <p:cNvPr id="24" name="Grafik 2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140" y="5076775"/>
              <a:ext cx="3243763" cy="2160000"/>
            </a:xfrm>
            <a:prstGeom prst="rect">
              <a:avLst/>
            </a:prstGeom>
          </p:spPr>
        </p:pic>
        <p:pic>
          <p:nvPicPr>
            <p:cNvPr id="25" name="Grafik 2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3097" y="5076535"/>
              <a:ext cx="3243763" cy="2160000"/>
            </a:xfrm>
            <a:prstGeom prst="rect">
              <a:avLst/>
            </a:prstGeom>
          </p:spPr>
        </p:pic>
        <p:pic>
          <p:nvPicPr>
            <p:cNvPr id="27" name="Bild 592"/>
            <p:cNvPicPr/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868" y="2736775"/>
              <a:ext cx="2806700" cy="2340000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4244623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pieren 20"/>
          <p:cNvGrpSpPr/>
          <p:nvPr/>
        </p:nvGrpSpPr>
        <p:grpSpPr>
          <a:xfrm>
            <a:off x="3978548" y="2768744"/>
            <a:ext cx="2014865" cy="507831"/>
            <a:chOff x="3834532" y="3564607"/>
            <a:chExt cx="2014865" cy="507831"/>
          </a:xfrm>
        </p:grpSpPr>
        <p:grpSp>
          <p:nvGrpSpPr>
            <p:cNvPr id="2" name="Group 833"/>
            <p:cNvGrpSpPr>
              <a:grpSpLocks/>
            </p:cNvGrpSpPr>
            <p:nvPr/>
          </p:nvGrpSpPr>
          <p:grpSpPr bwMode="auto">
            <a:xfrm>
              <a:off x="3834532" y="3708623"/>
              <a:ext cx="1138555" cy="246380"/>
              <a:chOff x="6718" y="93"/>
              <a:chExt cx="1793" cy="388"/>
            </a:xfrm>
          </p:grpSpPr>
          <p:grpSp>
            <p:nvGrpSpPr>
              <p:cNvPr id="3" name="Group 849"/>
              <p:cNvGrpSpPr>
                <a:grpSpLocks/>
              </p:cNvGrpSpPr>
              <p:nvPr/>
            </p:nvGrpSpPr>
            <p:grpSpPr bwMode="auto">
              <a:xfrm>
                <a:off x="6718" y="353"/>
                <a:ext cx="387" cy="128"/>
                <a:chOff x="6718" y="353"/>
                <a:chExt cx="387" cy="128"/>
              </a:xfrm>
            </p:grpSpPr>
            <p:sp>
              <p:nvSpPr>
                <p:cNvPr id="19" name="Freeform 850"/>
                <p:cNvSpPr>
                  <a:spLocks/>
                </p:cNvSpPr>
                <p:nvPr/>
              </p:nvSpPr>
              <p:spPr bwMode="auto">
                <a:xfrm>
                  <a:off x="6718" y="353"/>
                  <a:ext cx="387" cy="128"/>
                </a:xfrm>
                <a:custGeom>
                  <a:avLst/>
                  <a:gdLst>
                    <a:gd name="T0" fmla="+- 0 6782 6718"/>
                    <a:gd name="T1" fmla="*/ T0 w 387"/>
                    <a:gd name="T2" fmla="+- 0 353 353"/>
                    <a:gd name="T3" fmla="*/ 353 h 128"/>
                    <a:gd name="T4" fmla="+- 0 6742 6718"/>
                    <a:gd name="T5" fmla="*/ T4 w 387"/>
                    <a:gd name="T6" fmla="+- 0 355 353"/>
                    <a:gd name="T7" fmla="*/ 355 h 128"/>
                    <a:gd name="T8" fmla="+- 0 6728 6718"/>
                    <a:gd name="T9" fmla="*/ T8 w 387"/>
                    <a:gd name="T10" fmla="+- 0 367 353"/>
                    <a:gd name="T11" fmla="*/ 367 h 128"/>
                    <a:gd name="T12" fmla="+- 0 6718 6718"/>
                    <a:gd name="T13" fmla="*/ T12 w 387"/>
                    <a:gd name="T14" fmla="+- 0 398 353"/>
                    <a:gd name="T15" fmla="*/ 398 h 128"/>
                    <a:gd name="T16" fmla="+- 0 6723 6718"/>
                    <a:gd name="T17" fmla="*/ T16 w 387"/>
                    <a:gd name="T18" fmla="+- 0 416 353"/>
                    <a:gd name="T19" fmla="*/ 416 h 128"/>
                    <a:gd name="T20" fmla="+- 0 6782 6718"/>
                    <a:gd name="T21" fmla="*/ T20 w 387"/>
                    <a:gd name="T22" fmla="+- 0 468 353"/>
                    <a:gd name="T23" fmla="*/ 468 h 128"/>
                    <a:gd name="T24" fmla="+- 0 6850 6718"/>
                    <a:gd name="T25" fmla="*/ T24 w 387"/>
                    <a:gd name="T26" fmla="+- 0 481 353"/>
                    <a:gd name="T27" fmla="*/ 481 h 128"/>
                    <a:gd name="T28" fmla="+- 0 6958 6718"/>
                    <a:gd name="T29" fmla="*/ T28 w 387"/>
                    <a:gd name="T30" fmla="+- 0 481 353"/>
                    <a:gd name="T31" fmla="*/ 481 h 128"/>
                    <a:gd name="T32" fmla="+- 0 7039 6718"/>
                    <a:gd name="T33" fmla="*/ T32 w 387"/>
                    <a:gd name="T34" fmla="+- 0 466 353"/>
                    <a:gd name="T35" fmla="*/ 466 h 128"/>
                    <a:gd name="T36" fmla="+- 0 7099 6718"/>
                    <a:gd name="T37" fmla="*/ T36 w 387"/>
                    <a:gd name="T38" fmla="+- 0 419 353"/>
                    <a:gd name="T39" fmla="*/ 419 h 128"/>
                    <a:gd name="T40" fmla="+- 0 7105 6718"/>
                    <a:gd name="T41" fmla="*/ T40 w 387"/>
                    <a:gd name="T42" fmla="+- 0 406 353"/>
                    <a:gd name="T43" fmla="*/ 406 h 128"/>
                    <a:gd name="T44" fmla="+- 0 6866 6718"/>
                    <a:gd name="T45" fmla="*/ T44 w 387"/>
                    <a:gd name="T46" fmla="+- 0 406 353"/>
                    <a:gd name="T47" fmla="*/ 406 h 128"/>
                    <a:gd name="T48" fmla="+- 0 6842 6718"/>
                    <a:gd name="T49" fmla="*/ T48 w 387"/>
                    <a:gd name="T50" fmla="+- 0 402 353"/>
                    <a:gd name="T51" fmla="*/ 402 h 128"/>
                    <a:gd name="T52" fmla="+- 0 6825 6718"/>
                    <a:gd name="T53" fmla="*/ T52 w 387"/>
                    <a:gd name="T54" fmla="+- 0 393 353"/>
                    <a:gd name="T55" fmla="*/ 393 h 128"/>
                    <a:gd name="T56" fmla="+- 0 6814 6718"/>
                    <a:gd name="T57" fmla="*/ T56 w 387"/>
                    <a:gd name="T58" fmla="+- 0 376 353"/>
                    <a:gd name="T59" fmla="*/ 376 h 128"/>
                    <a:gd name="T60" fmla="+- 0 6801 6718"/>
                    <a:gd name="T61" fmla="*/ T60 w 387"/>
                    <a:gd name="T62" fmla="+- 0 358 353"/>
                    <a:gd name="T63" fmla="*/ 358 h 128"/>
                    <a:gd name="T64" fmla="+- 0 6782 6718"/>
                    <a:gd name="T65" fmla="*/ T64 w 387"/>
                    <a:gd name="T66" fmla="+- 0 353 353"/>
                    <a:gd name="T67" fmla="*/ 353 h 128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</a:cxnLst>
                  <a:rect l="0" t="0" r="r" b="b"/>
                  <a:pathLst>
                    <a:path w="387" h="128">
                      <a:moveTo>
                        <a:pt x="64" y="0"/>
                      </a:moveTo>
                      <a:lnTo>
                        <a:pt x="24" y="2"/>
                      </a:lnTo>
                      <a:lnTo>
                        <a:pt x="10" y="14"/>
                      </a:lnTo>
                      <a:lnTo>
                        <a:pt x="0" y="45"/>
                      </a:lnTo>
                      <a:lnTo>
                        <a:pt x="5" y="63"/>
                      </a:lnTo>
                      <a:lnTo>
                        <a:pt x="64" y="115"/>
                      </a:lnTo>
                      <a:lnTo>
                        <a:pt x="132" y="128"/>
                      </a:lnTo>
                      <a:lnTo>
                        <a:pt x="240" y="128"/>
                      </a:lnTo>
                      <a:lnTo>
                        <a:pt x="321" y="113"/>
                      </a:lnTo>
                      <a:lnTo>
                        <a:pt x="381" y="66"/>
                      </a:lnTo>
                      <a:lnTo>
                        <a:pt x="387" y="53"/>
                      </a:lnTo>
                      <a:lnTo>
                        <a:pt x="148" y="53"/>
                      </a:lnTo>
                      <a:lnTo>
                        <a:pt x="124" y="49"/>
                      </a:lnTo>
                      <a:lnTo>
                        <a:pt x="107" y="40"/>
                      </a:lnTo>
                      <a:lnTo>
                        <a:pt x="96" y="23"/>
                      </a:lnTo>
                      <a:lnTo>
                        <a:pt x="83" y="5"/>
                      </a:lnTo>
                      <a:lnTo>
                        <a:pt x="64" y="0"/>
                      </a:ln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4" name="Group 847"/>
              <p:cNvGrpSpPr>
                <a:grpSpLocks/>
              </p:cNvGrpSpPr>
              <p:nvPr/>
            </p:nvGrpSpPr>
            <p:grpSpPr bwMode="auto">
              <a:xfrm>
                <a:off x="6743" y="93"/>
                <a:ext cx="382" cy="313"/>
                <a:chOff x="6743" y="93"/>
                <a:chExt cx="382" cy="313"/>
              </a:xfrm>
            </p:grpSpPr>
            <p:sp>
              <p:nvSpPr>
                <p:cNvPr id="18" name="Freeform 848"/>
                <p:cNvSpPr>
                  <a:spLocks/>
                </p:cNvSpPr>
                <p:nvPr/>
              </p:nvSpPr>
              <p:spPr bwMode="auto">
                <a:xfrm>
                  <a:off x="6743" y="93"/>
                  <a:ext cx="382" cy="313"/>
                </a:xfrm>
                <a:custGeom>
                  <a:avLst/>
                  <a:gdLst>
                    <a:gd name="T0" fmla="+- 0 6996 6743"/>
                    <a:gd name="T1" fmla="*/ T0 w 382"/>
                    <a:gd name="T2" fmla="+- 0 93 93"/>
                    <a:gd name="T3" fmla="*/ 93 h 313"/>
                    <a:gd name="T4" fmla="+- 0 6928 6743"/>
                    <a:gd name="T5" fmla="*/ T4 w 382"/>
                    <a:gd name="T6" fmla="+- 0 93 93"/>
                    <a:gd name="T7" fmla="*/ 93 h 313"/>
                    <a:gd name="T8" fmla="+- 0 6901 6743"/>
                    <a:gd name="T9" fmla="*/ T8 w 382"/>
                    <a:gd name="T10" fmla="+- 0 94 93"/>
                    <a:gd name="T11" fmla="*/ 94 h 313"/>
                    <a:gd name="T12" fmla="+- 0 6819 6743"/>
                    <a:gd name="T13" fmla="*/ T12 w 382"/>
                    <a:gd name="T14" fmla="+- 0 109 93"/>
                    <a:gd name="T15" fmla="*/ 109 h 313"/>
                    <a:gd name="T16" fmla="+- 0 6760 6743"/>
                    <a:gd name="T17" fmla="*/ T16 w 382"/>
                    <a:gd name="T18" fmla="+- 0 155 93"/>
                    <a:gd name="T19" fmla="*/ 155 h 313"/>
                    <a:gd name="T20" fmla="+- 0 6743 6743"/>
                    <a:gd name="T21" fmla="*/ T20 w 382"/>
                    <a:gd name="T22" fmla="+- 0 225 93"/>
                    <a:gd name="T23" fmla="*/ 225 h 313"/>
                    <a:gd name="T24" fmla="+- 0 6747 6743"/>
                    <a:gd name="T25" fmla="*/ T24 w 382"/>
                    <a:gd name="T26" fmla="+- 0 243 93"/>
                    <a:gd name="T27" fmla="*/ 243 h 313"/>
                    <a:gd name="T28" fmla="+- 0 6796 6743"/>
                    <a:gd name="T29" fmla="*/ T28 w 382"/>
                    <a:gd name="T30" fmla="+- 0 293 93"/>
                    <a:gd name="T31" fmla="*/ 293 h 313"/>
                    <a:gd name="T32" fmla="+- 0 6853 6743"/>
                    <a:gd name="T33" fmla="*/ T32 w 382"/>
                    <a:gd name="T34" fmla="+- 0 316 93"/>
                    <a:gd name="T35" fmla="*/ 316 h 313"/>
                    <a:gd name="T36" fmla="+- 0 6915 6743"/>
                    <a:gd name="T37" fmla="*/ T36 w 382"/>
                    <a:gd name="T38" fmla="+- 0 332 93"/>
                    <a:gd name="T39" fmla="*/ 332 h 313"/>
                    <a:gd name="T40" fmla="+- 0 6935 6743"/>
                    <a:gd name="T41" fmla="*/ T40 w 382"/>
                    <a:gd name="T42" fmla="+- 0 337 93"/>
                    <a:gd name="T43" fmla="*/ 337 h 313"/>
                    <a:gd name="T44" fmla="+- 0 6994 6743"/>
                    <a:gd name="T45" fmla="*/ T44 w 382"/>
                    <a:gd name="T46" fmla="+- 0 362 93"/>
                    <a:gd name="T47" fmla="*/ 362 h 313"/>
                    <a:gd name="T48" fmla="+- 0 7006 6743"/>
                    <a:gd name="T49" fmla="*/ T48 w 382"/>
                    <a:gd name="T50" fmla="+- 0 391 93"/>
                    <a:gd name="T51" fmla="*/ 391 h 313"/>
                    <a:gd name="T52" fmla="+- 0 6990 6743"/>
                    <a:gd name="T53" fmla="*/ T52 w 382"/>
                    <a:gd name="T54" fmla="+- 0 402 93"/>
                    <a:gd name="T55" fmla="*/ 402 h 313"/>
                    <a:gd name="T56" fmla="+- 0 6962 6743"/>
                    <a:gd name="T57" fmla="*/ T56 w 382"/>
                    <a:gd name="T58" fmla="+- 0 406 93"/>
                    <a:gd name="T59" fmla="*/ 406 h 313"/>
                    <a:gd name="T60" fmla="+- 0 7105 6743"/>
                    <a:gd name="T61" fmla="*/ T60 w 382"/>
                    <a:gd name="T62" fmla="+- 0 406 93"/>
                    <a:gd name="T63" fmla="*/ 406 h 313"/>
                    <a:gd name="T64" fmla="+- 0 7106 6743"/>
                    <a:gd name="T65" fmla="*/ T64 w 382"/>
                    <a:gd name="T66" fmla="+- 0 404 93"/>
                    <a:gd name="T67" fmla="*/ 404 h 313"/>
                    <a:gd name="T68" fmla="+- 0 7112 6743"/>
                    <a:gd name="T69" fmla="*/ T68 w 382"/>
                    <a:gd name="T70" fmla="+- 0 387 93"/>
                    <a:gd name="T71" fmla="*/ 387 h 313"/>
                    <a:gd name="T72" fmla="+- 0 7115 6743"/>
                    <a:gd name="T73" fmla="*/ T72 w 382"/>
                    <a:gd name="T74" fmla="+- 0 370 93"/>
                    <a:gd name="T75" fmla="*/ 370 h 313"/>
                    <a:gd name="T76" fmla="+- 0 7115 6743"/>
                    <a:gd name="T77" fmla="*/ T76 w 382"/>
                    <a:gd name="T78" fmla="+- 0 349 93"/>
                    <a:gd name="T79" fmla="*/ 349 h 313"/>
                    <a:gd name="T80" fmla="+- 0 7111 6743"/>
                    <a:gd name="T81" fmla="*/ T80 w 382"/>
                    <a:gd name="T82" fmla="+- 0 332 93"/>
                    <a:gd name="T83" fmla="*/ 332 h 313"/>
                    <a:gd name="T84" fmla="+- 0 7063 6743"/>
                    <a:gd name="T85" fmla="*/ T84 w 382"/>
                    <a:gd name="T86" fmla="+- 0 281 93"/>
                    <a:gd name="T87" fmla="*/ 281 h 313"/>
                    <a:gd name="T88" fmla="+- 0 7005 6743"/>
                    <a:gd name="T89" fmla="*/ T88 w 382"/>
                    <a:gd name="T90" fmla="+- 0 259 93"/>
                    <a:gd name="T91" fmla="*/ 259 h 313"/>
                    <a:gd name="T92" fmla="+- 0 6924 6743"/>
                    <a:gd name="T93" fmla="*/ T92 w 382"/>
                    <a:gd name="T94" fmla="+- 0 237 93"/>
                    <a:gd name="T95" fmla="*/ 237 h 313"/>
                    <a:gd name="T96" fmla="+- 0 6906 6743"/>
                    <a:gd name="T97" fmla="*/ T96 w 382"/>
                    <a:gd name="T98" fmla="+- 0 232 93"/>
                    <a:gd name="T99" fmla="*/ 232 h 313"/>
                    <a:gd name="T100" fmla="+- 0 6852 6743"/>
                    <a:gd name="T101" fmla="*/ T100 w 382"/>
                    <a:gd name="T102" fmla="+- 0 194 93"/>
                    <a:gd name="T103" fmla="*/ 194 h 313"/>
                    <a:gd name="T104" fmla="+- 0 6852 6743"/>
                    <a:gd name="T105" fmla="*/ T104 w 382"/>
                    <a:gd name="T106" fmla="+- 0 183 93"/>
                    <a:gd name="T107" fmla="*/ 183 h 313"/>
                    <a:gd name="T108" fmla="+- 0 6869 6743"/>
                    <a:gd name="T109" fmla="*/ T108 w 382"/>
                    <a:gd name="T110" fmla="+- 0 172 93"/>
                    <a:gd name="T111" fmla="*/ 172 h 313"/>
                    <a:gd name="T112" fmla="+- 0 6896 6743"/>
                    <a:gd name="T113" fmla="*/ T112 w 382"/>
                    <a:gd name="T114" fmla="+- 0 169 93"/>
                    <a:gd name="T115" fmla="*/ 169 h 313"/>
                    <a:gd name="T116" fmla="+- 0 7125 6743"/>
                    <a:gd name="T117" fmla="*/ T116 w 382"/>
                    <a:gd name="T118" fmla="+- 0 169 93"/>
                    <a:gd name="T119" fmla="*/ 169 h 313"/>
                    <a:gd name="T120" fmla="+- 0 7122 6743"/>
                    <a:gd name="T121" fmla="*/ T120 w 382"/>
                    <a:gd name="T122" fmla="+- 0 158 93"/>
                    <a:gd name="T123" fmla="*/ 158 h 313"/>
                    <a:gd name="T124" fmla="+- 0 7063 6743"/>
                    <a:gd name="T125" fmla="*/ T124 w 382"/>
                    <a:gd name="T126" fmla="+- 0 106 93"/>
                    <a:gd name="T127" fmla="*/ 106 h 313"/>
                    <a:gd name="T128" fmla="+- 0 7019 6743"/>
                    <a:gd name="T129" fmla="*/ T128 w 382"/>
                    <a:gd name="T130" fmla="+- 0 95 93"/>
                    <a:gd name="T131" fmla="*/ 95 h 313"/>
                    <a:gd name="T132" fmla="+- 0 6996 6743"/>
                    <a:gd name="T133" fmla="*/ T132 w 382"/>
                    <a:gd name="T134" fmla="+- 0 93 93"/>
                    <a:gd name="T135" fmla="*/ 93 h 313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  <a:cxn ang="0">
                      <a:pos x="T133" y="T135"/>
                    </a:cxn>
                  </a:cxnLst>
                  <a:rect l="0" t="0" r="r" b="b"/>
                  <a:pathLst>
                    <a:path w="382" h="313">
                      <a:moveTo>
                        <a:pt x="253" y="0"/>
                      </a:moveTo>
                      <a:lnTo>
                        <a:pt x="185" y="0"/>
                      </a:lnTo>
                      <a:lnTo>
                        <a:pt x="158" y="1"/>
                      </a:lnTo>
                      <a:lnTo>
                        <a:pt x="76" y="16"/>
                      </a:lnTo>
                      <a:lnTo>
                        <a:pt x="17" y="62"/>
                      </a:lnTo>
                      <a:lnTo>
                        <a:pt x="0" y="132"/>
                      </a:lnTo>
                      <a:lnTo>
                        <a:pt x="4" y="150"/>
                      </a:lnTo>
                      <a:lnTo>
                        <a:pt x="53" y="200"/>
                      </a:lnTo>
                      <a:lnTo>
                        <a:pt x="110" y="223"/>
                      </a:lnTo>
                      <a:lnTo>
                        <a:pt x="172" y="239"/>
                      </a:lnTo>
                      <a:lnTo>
                        <a:pt x="192" y="244"/>
                      </a:lnTo>
                      <a:lnTo>
                        <a:pt x="251" y="269"/>
                      </a:lnTo>
                      <a:lnTo>
                        <a:pt x="263" y="298"/>
                      </a:lnTo>
                      <a:lnTo>
                        <a:pt x="247" y="309"/>
                      </a:lnTo>
                      <a:lnTo>
                        <a:pt x="219" y="313"/>
                      </a:lnTo>
                      <a:lnTo>
                        <a:pt x="362" y="313"/>
                      </a:lnTo>
                      <a:lnTo>
                        <a:pt x="363" y="311"/>
                      </a:lnTo>
                      <a:lnTo>
                        <a:pt x="369" y="294"/>
                      </a:lnTo>
                      <a:lnTo>
                        <a:pt x="372" y="277"/>
                      </a:lnTo>
                      <a:lnTo>
                        <a:pt x="372" y="256"/>
                      </a:lnTo>
                      <a:lnTo>
                        <a:pt x="368" y="239"/>
                      </a:lnTo>
                      <a:lnTo>
                        <a:pt x="320" y="188"/>
                      </a:lnTo>
                      <a:lnTo>
                        <a:pt x="262" y="166"/>
                      </a:lnTo>
                      <a:lnTo>
                        <a:pt x="181" y="144"/>
                      </a:lnTo>
                      <a:lnTo>
                        <a:pt x="163" y="139"/>
                      </a:lnTo>
                      <a:lnTo>
                        <a:pt x="109" y="101"/>
                      </a:lnTo>
                      <a:lnTo>
                        <a:pt x="109" y="90"/>
                      </a:lnTo>
                      <a:lnTo>
                        <a:pt x="126" y="79"/>
                      </a:lnTo>
                      <a:lnTo>
                        <a:pt x="153" y="76"/>
                      </a:lnTo>
                      <a:lnTo>
                        <a:pt x="382" y="76"/>
                      </a:lnTo>
                      <a:lnTo>
                        <a:pt x="379" y="65"/>
                      </a:lnTo>
                      <a:lnTo>
                        <a:pt x="320" y="13"/>
                      </a:lnTo>
                      <a:lnTo>
                        <a:pt x="276" y="2"/>
                      </a:lnTo>
                      <a:lnTo>
                        <a:pt x="253" y="0"/>
                      </a:ln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5" name="Group 845"/>
              <p:cNvGrpSpPr>
                <a:grpSpLocks/>
              </p:cNvGrpSpPr>
              <p:nvPr/>
            </p:nvGrpSpPr>
            <p:grpSpPr bwMode="auto">
              <a:xfrm>
                <a:off x="6896" y="169"/>
                <a:ext cx="231" cy="53"/>
                <a:chOff x="6896" y="169"/>
                <a:chExt cx="231" cy="53"/>
              </a:xfrm>
            </p:grpSpPr>
            <p:sp>
              <p:nvSpPr>
                <p:cNvPr id="17" name="Freeform 846"/>
                <p:cNvSpPr>
                  <a:spLocks/>
                </p:cNvSpPr>
                <p:nvPr/>
              </p:nvSpPr>
              <p:spPr bwMode="auto">
                <a:xfrm>
                  <a:off x="6896" y="169"/>
                  <a:ext cx="231" cy="53"/>
                </a:xfrm>
                <a:custGeom>
                  <a:avLst/>
                  <a:gdLst>
                    <a:gd name="T0" fmla="+- 0 7125 6896"/>
                    <a:gd name="T1" fmla="*/ T0 w 231"/>
                    <a:gd name="T2" fmla="+- 0 169 169"/>
                    <a:gd name="T3" fmla="*/ 169 h 53"/>
                    <a:gd name="T4" fmla="+- 0 6896 6896"/>
                    <a:gd name="T5" fmla="*/ T4 w 231"/>
                    <a:gd name="T6" fmla="+- 0 169 169"/>
                    <a:gd name="T7" fmla="*/ 169 h 53"/>
                    <a:gd name="T8" fmla="+- 0 6980 6896"/>
                    <a:gd name="T9" fmla="*/ T8 w 231"/>
                    <a:gd name="T10" fmla="+- 0 169 169"/>
                    <a:gd name="T11" fmla="*/ 169 h 53"/>
                    <a:gd name="T12" fmla="+- 0 7003 6896"/>
                    <a:gd name="T13" fmla="*/ T12 w 231"/>
                    <a:gd name="T14" fmla="+- 0 172 169"/>
                    <a:gd name="T15" fmla="*/ 172 h 53"/>
                    <a:gd name="T16" fmla="+- 0 7021 6896"/>
                    <a:gd name="T17" fmla="*/ T16 w 231"/>
                    <a:gd name="T18" fmla="+- 0 182 169"/>
                    <a:gd name="T19" fmla="*/ 182 h 53"/>
                    <a:gd name="T20" fmla="+- 0 7032 6896"/>
                    <a:gd name="T21" fmla="*/ T20 w 231"/>
                    <a:gd name="T22" fmla="+- 0 198 169"/>
                    <a:gd name="T23" fmla="*/ 198 h 53"/>
                    <a:gd name="T24" fmla="+- 0 7045 6896"/>
                    <a:gd name="T25" fmla="*/ T24 w 231"/>
                    <a:gd name="T26" fmla="+- 0 216 169"/>
                    <a:gd name="T27" fmla="*/ 216 h 53"/>
                    <a:gd name="T28" fmla="+- 0 7064 6896"/>
                    <a:gd name="T29" fmla="*/ T28 w 231"/>
                    <a:gd name="T30" fmla="+- 0 221 169"/>
                    <a:gd name="T31" fmla="*/ 221 h 53"/>
                    <a:gd name="T32" fmla="+- 0 7104 6896"/>
                    <a:gd name="T33" fmla="*/ T32 w 231"/>
                    <a:gd name="T34" fmla="+- 0 220 169"/>
                    <a:gd name="T35" fmla="*/ 220 h 53"/>
                    <a:gd name="T36" fmla="+- 0 7118 6896"/>
                    <a:gd name="T37" fmla="*/ T36 w 231"/>
                    <a:gd name="T38" fmla="+- 0 208 169"/>
                    <a:gd name="T39" fmla="*/ 208 h 53"/>
                    <a:gd name="T40" fmla="+- 0 7127 6896"/>
                    <a:gd name="T41" fmla="*/ T40 w 231"/>
                    <a:gd name="T42" fmla="+- 0 176 169"/>
                    <a:gd name="T43" fmla="*/ 176 h 53"/>
                    <a:gd name="T44" fmla="+- 0 7125 6896"/>
                    <a:gd name="T45" fmla="*/ T44 w 231"/>
                    <a:gd name="T46" fmla="+- 0 169 169"/>
                    <a:gd name="T47" fmla="*/ 169 h 53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</a:cxnLst>
                  <a:rect l="0" t="0" r="r" b="b"/>
                  <a:pathLst>
                    <a:path w="231" h="53">
                      <a:moveTo>
                        <a:pt x="229" y="0"/>
                      </a:moveTo>
                      <a:lnTo>
                        <a:pt x="0" y="0"/>
                      </a:lnTo>
                      <a:lnTo>
                        <a:pt x="84" y="0"/>
                      </a:lnTo>
                      <a:lnTo>
                        <a:pt x="107" y="3"/>
                      </a:lnTo>
                      <a:lnTo>
                        <a:pt x="125" y="13"/>
                      </a:lnTo>
                      <a:lnTo>
                        <a:pt x="136" y="29"/>
                      </a:lnTo>
                      <a:lnTo>
                        <a:pt x="149" y="47"/>
                      </a:lnTo>
                      <a:lnTo>
                        <a:pt x="168" y="52"/>
                      </a:lnTo>
                      <a:lnTo>
                        <a:pt x="208" y="51"/>
                      </a:lnTo>
                      <a:lnTo>
                        <a:pt x="222" y="39"/>
                      </a:lnTo>
                      <a:lnTo>
                        <a:pt x="231" y="7"/>
                      </a:lnTo>
                      <a:lnTo>
                        <a:pt x="229" y="0"/>
                      </a:ln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6" name="Group 841"/>
              <p:cNvGrpSpPr>
                <a:grpSpLocks/>
              </p:cNvGrpSpPr>
              <p:nvPr/>
            </p:nvGrpSpPr>
            <p:grpSpPr bwMode="auto">
              <a:xfrm>
                <a:off x="7157" y="95"/>
                <a:ext cx="443" cy="384"/>
                <a:chOff x="7157" y="95"/>
                <a:chExt cx="443" cy="384"/>
              </a:xfrm>
            </p:grpSpPr>
            <p:sp>
              <p:nvSpPr>
                <p:cNvPr id="14" name="Freeform 844"/>
                <p:cNvSpPr>
                  <a:spLocks/>
                </p:cNvSpPr>
                <p:nvPr/>
              </p:nvSpPr>
              <p:spPr bwMode="auto">
                <a:xfrm>
                  <a:off x="7157" y="95"/>
                  <a:ext cx="443" cy="384"/>
                </a:xfrm>
                <a:custGeom>
                  <a:avLst/>
                  <a:gdLst>
                    <a:gd name="T0" fmla="+- 0 7307 7157"/>
                    <a:gd name="T1" fmla="*/ T0 w 443"/>
                    <a:gd name="T2" fmla="+- 0 95 95"/>
                    <a:gd name="T3" fmla="*/ 95 h 384"/>
                    <a:gd name="T4" fmla="+- 0 7214 7157"/>
                    <a:gd name="T5" fmla="*/ T4 w 443"/>
                    <a:gd name="T6" fmla="+- 0 95 95"/>
                    <a:gd name="T7" fmla="*/ 95 h 384"/>
                    <a:gd name="T8" fmla="+- 0 7202 7157"/>
                    <a:gd name="T9" fmla="*/ T8 w 443"/>
                    <a:gd name="T10" fmla="+- 0 107 95"/>
                    <a:gd name="T11" fmla="*/ 107 h 384"/>
                    <a:gd name="T12" fmla="+- 0 7200 7157"/>
                    <a:gd name="T13" fmla="*/ T12 w 443"/>
                    <a:gd name="T14" fmla="+- 0 120 95"/>
                    <a:gd name="T15" fmla="*/ 120 h 384"/>
                    <a:gd name="T16" fmla="+- 0 7159 7157"/>
                    <a:gd name="T17" fmla="*/ T16 w 443"/>
                    <a:gd name="T18" fmla="+- 0 454 95"/>
                    <a:gd name="T19" fmla="*/ 454 h 384"/>
                    <a:gd name="T20" fmla="+- 0 7157 7157"/>
                    <a:gd name="T21" fmla="*/ T20 w 443"/>
                    <a:gd name="T22" fmla="+- 0 468 95"/>
                    <a:gd name="T23" fmla="*/ 468 h 384"/>
                    <a:gd name="T24" fmla="+- 0 7168 7157"/>
                    <a:gd name="T25" fmla="*/ T24 w 443"/>
                    <a:gd name="T26" fmla="+- 0 479 95"/>
                    <a:gd name="T27" fmla="*/ 479 h 384"/>
                    <a:gd name="T28" fmla="+- 0 7242 7157"/>
                    <a:gd name="T29" fmla="*/ T28 w 443"/>
                    <a:gd name="T30" fmla="+- 0 479 95"/>
                    <a:gd name="T31" fmla="*/ 479 h 384"/>
                    <a:gd name="T32" fmla="+- 0 7255 7157"/>
                    <a:gd name="T33" fmla="*/ T32 w 443"/>
                    <a:gd name="T34" fmla="+- 0 468 95"/>
                    <a:gd name="T35" fmla="*/ 468 h 384"/>
                    <a:gd name="T36" fmla="+- 0 7285 7157"/>
                    <a:gd name="T37" fmla="*/ T36 w 443"/>
                    <a:gd name="T38" fmla="+- 0 224 95"/>
                    <a:gd name="T39" fmla="*/ 224 h 384"/>
                    <a:gd name="T40" fmla="+- 0 7395 7157"/>
                    <a:gd name="T41" fmla="*/ T40 w 443"/>
                    <a:gd name="T42" fmla="+- 0 224 95"/>
                    <a:gd name="T43" fmla="*/ 224 h 384"/>
                    <a:gd name="T44" fmla="+- 0 7340 7157"/>
                    <a:gd name="T45" fmla="*/ T44 w 443"/>
                    <a:gd name="T46" fmla="+- 0 119 95"/>
                    <a:gd name="T47" fmla="*/ 119 h 384"/>
                    <a:gd name="T48" fmla="+- 0 7325 7157"/>
                    <a:gd name="T49" fmla="*/ T48 w 443"/>
                    <a:gd name="T50" fmla="+- 0 102 95"/>
                    <a:gd name="T51" fmla="*/ 102 h 384"/>
                    <a:gd name="T52" fmla="+- 0 7307 7157"/>
                    <a:gd name="T53" fmla="*/ T52 w 443"/>
                    <a:gd name="T54" fmla="+- 0 95 95"/>
                    <a:gd name="T55" fmla="*/ 95 h 384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</a:cxnLst>
                  <a:rect l="0" t="0" r="r" b="b"/>
                  <a:pathLst>
                    <a:path w="443" h="384">
                      <a:moveTo>
                        <a:pt x="150" y="0"/>
                      </a:moveTo>
                      <a:lnTo>
                        <a:pt x="57" y="0"/>
                      </a:lnTo>
                      <a:lnTo>
                        <a:pt x="45" y="12"/>
                      </a:lnTo>
                      <a:lnTo>
                        <a:pt x="43" y="25"/>
                      </a:lnTo>
                      <a:lnTo>
                        <a:pt x="2" y="359"/>
                      </a:lnTo>
                      <a:lnTo>
                        <a:pt x="0" y="373"/>
                      </a:lnTo>
                      <a:lnTo>
                        <a:pt x="11" y="384"/>
                      </a:lnTo>
                      <a:lnTo>
                        <a:pt x="85" y="384"/>
                      </a:lnTo>
                      <a:lnTo>
                        <a:pt x="98" y="373"/>
                      </a:lnTo>
                      <a:lnTo>
                        <a:pt x="128" y="129"/>
                      </a:lnTo>
                      <a:lnTo>
                        <a:pt x="238" y="129"/>
                      </a:lnTo>
                      <a:lnTo>
                        <a:pt x="183" y="24"/>
                      </a:lnTo>
                      <a:lnTo>
                        <a:pt x="168" y="7"/>
                      </a:lnTo>
                      <a:lnTo>
                        <a:pt x="150" y="0"/>
                      </a:ln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" name="Freeform 843"/>
                <p:cNvSpPr>
                  <a:spLocks/>
                </p:cNvSpPr>
                <p:nvPr/>
              </p:nvSpPr>
              <p:spPr bwMode="auto">
                <a:xfrm>
                  <a:off x="7157" y="95"/>
                  <a:ext cx="443" cy="384"/>
                </a:xfrm>
                <a:custGeom>
                  <a:avLst/>
                  <a:gdLst>
                    <a:gd name="T0" fmla="+- 0 7395 7157"/>
                    <a:gd name="T1" fmla="*/ T0 w 443"/>
                    <a:gd name="T2" fmla="+- 0 224 95"/>
                    <a:gd name="T3" fmla="*/ 224 h 384"/>
                    <a:gd name="T4" fmla="+- 0 7285 7157"/>
                    <a:gd name="T5" fmla="*/ T4 w 443"/>
                    <a:gd name="T6" fmla="+- 0 224 95"/>
                    <a:gd name="T7" fmla="*/ 224 h 384"/>
                    <a:gd name="T8" fmla="+- 0 7407 7157"/>
                    <a:gd name="T9" fmla="*/ T8 w 443"/>
                    <a:gd name="T10" fmla="+- 0 458 95"/>
                    <a:gd name="T11" fmla="*/ 458 h 384"/>
                    <a:gd name="T12" fmla="+- 0 7422 7157"/>
                    <a:gd name="T13" fmla="*/ T12 w 443"/>
                    <a:gd name="T14" fmla="+- 0 473 95"/>
                    <a:gd name="T15" fmla="*/ 473 h 384"/>
                    <a:gd name="T16" fmla="+- 0 7441 7157"/>
                    <a:gd name="T17" fmla="*/ T16 w 443"/>
                    <a:gd name="T18" fmla="+- 0 479 95"/>
                    <a:gd name="T19" fmla="*/ 479 h 384"/>
                    <a:gd name="T20" fmla="+- 0 7544 7157"/>
                    <a:gd name="T21" fmla="*/ T20 w 443"/>
                    <a:gd name="T22" fmla="+- 0 479 95"/>
                    <a:gd name="T23" fmla="*/ 479 h 384"/>
                    <a:gd name="T24" fmla="+- 0 7556 7157"/>
                    <a:gd name="T25" fmla="*/ T24 w 443"/>
                    <a:gd name="T26" fmla="+- 0 468 95"/>
                    <a:gd name="T27" fmla="*/ 468 h 384"/>
                    <a:gd name="T28" fmla="+- 0 7558 7157"/>
                    <a:gd name="T29" fmla="*/ T28 w 443"/>
                    <a:gd name="T30" fmla="+- 0 454 95"/>
                    <a:gd name="T31" fmla="*/ 454 h 384"/>
                    <a:gd name="T32" fmla="+- 0 7568 7157"/>
                    <a:gd name="T33" fmla="*/ T32 w 443"/>
                    <a:gd name="T34" fmla="+- 0 370 95"/>
                    <a:gd name="T35" fmla="*/ 370 h 384"/>
                    <a:gd name="T36" fmla="+- 0 7472 7157"/>
                    <a:gd name="T37" fmla="*/ T36 w 443"/>
                    <a:gd name="T38" fmla="+- 0 370 95"/>
                    <a:gd name="T39" fmla="*/ 370 h 384"/>
                    <a:gd name="T40" fmla="+- 0 7395 7157"/>
                    <a:gd name="T41" fmla="*/ T40 w 443"/>
                    <a:gd name="T42" fmla="+- 0 224 95"/>
                    <a:gd name="T43" fmla="*/ 224 h 384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</a:cxnLst>
                  <a:rect l="0" t="0" r="r" b="b"/>
                  <a:pathLst>
                    <a:path w="443" h="384">
                      <a:moveTo>
                        <a:pt x="238" y="129"/>
                      </a:moveTo>
                      <a:lnTo>
                        <a:pt x="128" y="129"/>
                      </a:lnTo>
                      <a:lnTo>
                        <a:pt x="250" y="363"/>
                      </a:lnTo>
                      <a:lnTo>
                        <a:pt x="265" y="378"/>
                      </a:lnTo>
                      <a:lnTo>
                        <a:pt x="284" y="384"/>
                      </a:lnTo>
                      <a:lnTo>
                        <a:pt x="387" y="384"/>
                      </a:lnTo>
                      <a:lnTo>
                        <a:pt x="399" y="373"/>
                      </a:lnTo>
                      <a:lnTo>
                        <a:pt x="401" y="359"/>
                      </a:lnTo>
                      <a:lnTo>
                        <a:pt x="411" y="275"/>
                      </a:lnTo>
                      <a:lnTo>
                        <a:pt x="315" y="275"/>
                      </a:lnTo>
                      <a:lnTo>
                        <a:pt x="238" y="129"/>
                      </a:ln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" name="Freeform 842"/>
                <p:cNvSpPr>
                  <a:spLocks/>
                </p:cNvSpPr>
                <p:nvPr/>
              </p:nvSpPr>
              <p:spPr bwMode="auto">
                <a:xfrm>
                  <a:off x="7157" y="95"/>
                  <a:ext cx="443" cy="384"/>
                </a:xfrm>
                <a:custGeom>
                  <a:avLst/>
                  <a:gdLst>
                    <a:gd name="T0" fmla="+- 0 7591 7157"/>
                    <a:gd name="T1" fmla="*/ T0 w 443"/>
                    <a:gd name="T2" fmla="+- 0 95 95"/>
                    <a:gd name="T3" fmla="*/ 95 h 384"/>
                    <a:gd name="T4" fmla="+- 0 7517 7157"/>
                    <a:gd name="T5" fmla="*/ T4 w 443"/>
                    <a:gd name="T6" fmla="+- 0 95 95"/>
                    <a:gd name="T7" fmla="*/ 95 h 384"/>
                    <a:gd name="T8" fmla="+- 0 7504 7157"/>
                    <a:gd name="T9" fmla="*/ T8 w 443"/>
                    <a:gd name="T10" fmla="+- 0 106 95"/>
                    <a:gd name="T11" fmla="*/ 106 h 384"/>
                    <a:gd name="T12" fmla="+- 0 7472 7157"/>
                    <a:gd name="T13" fmla="*/ T12 w 443"/>
                    <a:gd name="T14" fmla="+- 0 370 95"/>
                    <a:gd name="T15" fmla="*/ 370 h 384"/>
                    <a:gd name="T16" fmla="+- 0 7568 7157"/>
                    <a:gd name="T17" fmla="*/ T16 w 443"/>
                    <a:gd name="T18" fmla="+- 0 370 95"/>
                    <a:gd name="T19" fmla="*/ 370 h 384"/>
                    <a:gd name="T20" fmla="+- 0 7599 7157"/>
                    <a:gd name="T21" fmla="*/ T20 w 443"/>
                    <a:gd name="T22" fmla="+- 0 120 95"/>
                    <a:gd name="T23" fmla="*/ 120 h 384"/>
                    <a:gd name="T24" fmla="+- 0 7601 7157"/>
                    <a:gd name="T25" fmla="*/ T24 w 443"/>
                    <a:gd name="T26" fmla="+- 0 106 95"/>
                    <a:gd name="T27" fmla="*/ 106 h 384"/>
                    <a:gd name="T28" fmla="+- 0 7591 7157"/>
                    <a:gd name="T29" fmla="*/ T28 w 443"/>
                    <a:gd name="T30" fmla="+- 0 95 95"/>
                    <a:gd name="T31" fmla="*/ 95 h 384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</a:cxnLst>
                  <a:rect l="0" t="0" r="r" b="b"/>
                  <a:pathLst>
                    <a:path w="443" h="384">
                      <a:moveTo>
                        <a:pt x="434" y="0"/>
                      </a:moveTo>
                      <a:lnTo>
                        <a:pt x="360" y="0"/>
                      </a:lnTo>
                      <a:lnTo>
                        <a:pt x="347" y="11"/>
                      </a:lnTo>
                      <a:lnTo>
                        <a:pt x="315" y="275"/>
                      </a:lnTo>
                      <a:lnTo>
                        <a:pt x="411" y="275"/>
                      </a:lnTo>
                      <a:lnTo>
                        <a:pt x="442" y="25"/>
                      </a:lnTo>
                      <a:lnTo>
                        <a:pt x="444" y="11"/>
                      </a:lnTo>
                      <a:lnTo>
                        <a:pt x="434" y="0"/>
                      </a:ln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7" name="Group 837"/>
              <p:cNvGrpSpPr>
                <a:grpSpLocks/>
              </p:cNvGrpSpPr>
              <p:nvPr/>
            </p:nvGrpSpPr>
            <p:grpSpPr bwMode="auto">
              <a:xfrm>
                <a:off x="7597" y="95"/>
                <a:ext cx="461" cy="384"/>
                <a:chOff x="7597" y="95"/>
                <a:chExt cx="461" cy="384"/>
              </a:xfrm>
            </p:grpSpPr>
            <p:sp>
              <p:nvSpPr>
                <p:cNvPr id="11" name="Freeform 840"/>
                <p:cNvSpPr>
                  <a:spLocks/>
                </p:cNvSpPr>
                <p:nvPr/>
              </p:nvSpPr>
              <p:spPr bwMode="auto">
                <a:xfrm>
                  <a:off x="7597" y="95"/>
                  <a:ext cx="461" cy="384"/>
                </a:xfrm>
                <a:custGeom>
                  <a:avLst/>
                  <a:gdLst>
                    <a:gd name="T0" fmla="+- 0 8050 7597"/>
                    <a:gd name="T1" fmla="*/ T0 w 461"/>
                    <a:gd name="T2" fmla="+- 0 95 95"/>
                    <a:gd name="T3" fmla="*/ 95 h 384"/>
                    <a:gd name="T4" fmla="+- 0 8037 7597"/>
                    <a:gd name="T5" fmla="*/ T4 w 461"/>
                    <a:gd name="T6" fmla="+- 0 95 95"/>
                    <a:gd name="T7" fmla="*/ 95 h 384"/>
                    <a:gd name="T8" fmla="+- 0 7874 7597"/>
                    <a:gd name="T9" fmla="*/ T8 w 461"/>
                    <a:gd name="T10" fmla="+- 0 96 95"/>
                    <a:gd name="T11" fmla="*/ 96 h 384"/>
                    <a:gd name="T12" fmla="+- 0 7811 7597"/>
                    <a:gd name="T13" fmla="*/ T12 w 461"/>
                    <a:gd name="T14" fmla="+- 0 105 95"/>
                    <a:gd name="T15" fmla="*/ 105 h 384"/>
                    <a:gd name="T16" fmla="+- 0 7755 7597"/>
                    <a:gd name="T17" fmla="*/ T16 w 461"/>
                    <a:gd name="T18" fmla="+- 0 130 95"/>
                    <a:gd name="T19" fmla="*/ 130 h 384"/>
                    <a:gd name="T20" fmla="+- 0 7712 7597"/>
                    <a:gd name="T21" fmla="*/ T20 w 461"/>
                    <a:gd name="T22" fmla="+- 0 178 95"/>
                    <a:gd name="T23" fmla="*/ 178 h 384"/>
                    <a:gd name="T24" fmla="+- 0 7603 7597"/>
                    <a:gd name="T25" fmla="*/ T24 w 461"/>
                    <a:gd name="T26" fmla="+- 0 455 95"/>
                    <a:gd name="T27" fmla="*/ 455 h 384"/>
                    <a:gd name="T28" fmla="+- 0 7597 7597"/>
                    <a:gd name="T29" fmla="*/ T28 w 461"/>
                    <a:gd name="T30" fmla="+- 0 468 95"/>
                    <a:gd name="T31" fmla="*/ 468 h 384"/>
                    <a:gd name="T32" fmla="+- 0 7604 7597"/>
                    <a:gd name="T33" fmla="*/ T32 w 461"/>
                    <a:gd name="T34" fmla="+- 0 479 95"/>
                    <a:gd name="T35" fmla="*/ 479 h 384"/>
                    <a:gd name="T36" fmla="+- 0 7674 7597"/>
                    <a:gd name="T37" fmla="*/ T36 w 461"/>
                    <a:gd name="T38" fmla="+- 0 479 95"/>
                    <a:gd name="T39" fmla="*/ 479 h 384"/>
                    <a:gd name="T40" fmla="+- 0 7693 7597"/>
                    <a:gd name="T41" fmla="*/ T40 w 461"/>
                    <a:gd name="T42" fmla="+- 0 471 95"/>
                    <a:gd name="T43" fmla="*/ 471 h 384"/>
                    <a:gd name="T44" fmla="+- 0 7706 7597"/>
                    <a:gd name="T45" fmla="*/ T44 w 461"/>
                    <a:gd name="T46" fmla="+- 0 454 95"/>
                    <a:gd name="T47" fmla="*/ 454 h 384"/>
                    <a:gd name="T48" fmla="+- 0 7733 7597"/>
                    <a:gd name="T49" fmla="*/ T48 w 461"/>
                    <a:gd name="T50" fmla="+- 0 387 95"/>
                    <a:gd name="T51" fmla="*/ 387 h 384"/>
                    <a:gd name="T52" fmla="+- 0 8024 7597"/>
                    <a:gd name="T53" fmla="*/ T52 w 461"/>
                    <a:gd name="T54" fmla="+- 0 387 95"/>
                    <a:gd name="T55" fmla="*/ 387 h 384"/>
                    <a:gd name="T56" fmla="+- 0 8033 7597"/>
                    <a:gd name="T57" fmla="*/ T56 w 461"/>
                    <a:gd name="T58" fmla="+- 0 311 95"/>
                    <a:gd name="T59" fmla="*/ 311 h 384"/>
                    <a:gd name="T60" fmla="+- 0 7762 7597"/>
                    <a:gd name="T61" fmla="*/ T60 w 461"/>
                    <a:gd name="T62" fmla="+- 0 311 95"/>
                    <a:gd name="T63" fmla="*/ 311 h 384"/>
                    <a:gd name="T64" fmla="+- 0 7803 7597"/>
                    <a:gd name="T65" fmla="*/ T64 w 461"/>
                    <a:gd name="T66" fmla="+- 0 211 95"/>
                    <a:gd name="T67" fmla="*/ 211 h 384"/>
                    <a:gd name="T68" fmla="+- 0 7816 7597"/>
                    <a:gd name="T69" fmla="*/ T68 w 461"/>
                    <a:gd name="T70" fmla="+- 0 194 95"/>
                    <a:gd name="T71" fmla="*/ 194 h 384"/>
                    <a:gd name="T72" fmla="+- 0 7833 7597"/>
                    <a:gd name="T73" fmla="*/ T72 w 461"/>
                    <a:gd name="T74" fmla="+- 0 182 95"/>
                    <a:gd name="T75" fmla="*/ 182 h 384"/>
                    <a:gd name="T76" fmla="+- 0 7852 7597"/>
                    <a:gd name="T77" fmla="*/ T76 w 461"/>
                    <a:gd name="T78" fmla="+- 0 174 95"/>
                    <a:gd name="T79" fmla="*/ 174 h 384"/>
                    <a:gd name="T80" fmla="+- 0 7873 7597"/>
                    <a:gd name="T81" fmla="*/ T80 w 461"/>
                    <a:gd name="T82" fmla="+- 0 171 95"/>
                    <a:gd name="T83" fmla="*/ 171 h 384"/>
                    <a:gd name="T84" fmla="+- 0 8050 7597"/>
                    <a:gd name="T85" fmla="*/ T84 w 461"/>
                    <a:gd name="T86" fmla="+- 0 171 95"/>
                    <a:gd name="T87" fmla="*/ 171 h 384"/>
                    <a:gd name="T88" fmla="+- 0 8058 7597"/>
                    <a:gd name="T89" fmla="*/ T88 w 461"/>
                    <a:gd name="T90" fmla="+- 0 107 95"/>
                    <a:gd name="T91" fmla="*/ 107 h 384"/>
                    <a:gd name="T92" fmla="+- 0 8050 7597"/>
                    <a:gd name="T93" fmla="*/ T92 w 461"/>
                    <a:gd name="T94" fmla="+- 0 95 95"/>
                    <a:gd name="T95" fmla="*/ 95 h 384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</a:cxnLst>
                  <a:rect l="0" t="0" r="r" b="b"/>
                  <a:pathLst>
                    <a:path w="461" h="384">
                      <a:moveTo>
                        <a:pt x="453" y="0"/>
                      </a:moveTo>
                      <a:lnTo>
                        <a:pt x="440" y="0"/>
                      </a:lnTo>
                      <a:lnTo>
                        <a:pt x="277" y="1"/>
                      </a:lnTo>
                      <a:lnTo>
                        <a:pt x="214" y="10"/>
                      </a:lnTo>
                      <a:lnTo>
                        <a:pt x="158" y="35"/>
                      </a:lnTo>
                      <a:lnTo>
                        <a:pt x="115" y="83"/>
                      </a:lnTo>
                      <a:lnTo>
                        <a:pt x="6" y="360"/>
                      </a:lnTo>
                      <a:lnTo>
                        <a:pt x="0" y="373"/>
                      </a:lnTo>
                      <a:lnTo>
                        <a:pt x="7" y="384"/>
                      </a:lnTo>
                      <a:lnTo>
                        <a:pt x="77" y="384"/>
                      </a:lnTo>
                      <a:lnTo>
                        <a:pt x="96" y="376"/>
                      </a:lnTo>
                      <a:lnTo>
                        <a:pt x="109" y="359"/>
                      </a:lnTo>
                      <a:lnTo>
                        <a:pt x="136" y="292"/>
                      </a:lnTo>
                      <a:lnTo>
                        <a:pt x="427" y="292"/>
                      </a:lnTo>
                      <a:lnTo>
                        <a:pt x="436" y="216"/>
                      </a:lnTo>
                      <a:lnTo>
                        <a:pt x="165" y="216"/>
                      </a:lnTo>
                      <a:lnTo>
                        <a:pt x="206" y="116"/>
                      </a:lnTo>
                      <a:lnTo>
                        <a:pt x="219" y="99"/>
                      </a:lnTo>
                      <a:lnTo>
                        <a:pt x="236" y="87"/>
                      </a:lnTo>
                      <a:lnTo>
                        <a:pt x="255" y="79"/>
                      </a:lnTo>
                      <a:lnTo>
                        <a:pt x="276" y="76"/>
                      </a:lnTo>
                      <a:lnTo>
                        <a:pt x="453" y="76"/>
                      </a:lnTo>
                      <a:lnTo>
                        <a:pt x="461" y="12"/>
                      </a:lnTo>
                      <a:lnTo>
                        <a:pt x="453" y="0"/>
                      </a:ln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" name="Freeform 839"/>
                <p:cNvSpPr>
                  <a:spLocks/>
                </p:cNvSpPr>
                <p:nvPr/>
              </p:nvSpPr>
              <p:spPr bwMode="auto">
                <a:xfrm>
                  <a:off x="7597" y="95"/>
                  <a:ext cx="461" cy="384"/>
                </a:xfrm>
                <a:custGeom>
                  <a:avLst/>
                  <a:gdLst>
                    <a:gd name="T0" fmla="+- 0 8024 7597"/>
                    <a:gd name="T1" fmla="*/ T0 w 461"/>
                    <a:gd name="T2" fmla="+- 0 387 95"/>
                    <a:gd name="T3" fmla="*/ 387 h 384"/>
                    <a:gd name="T4" fmla="+- 0 7923 7597"/>
                    <a:gd name="T5" fmla="*/ T4 w 461"/>
                    <a:gd name="T6" fmla="+- 0 387 95"/>
                    <a:gd name="T7" fmla="*/ 387 h 384"/>
                    <a:gd name="T8" fmla="+- 0 7915 7597"/>
                    <a:gd name="T9" fmla="*/ T8 w 461"/>
                    <a:gd name="T10" fmla="+- 0 455 95"/>
                    <a:gd name="T11" fmla="*/ 455 h 384"/>
                    <a:gd name="T12" fmla="+- 0 7913 7597"/>
                    <a:gd name="T13" fmla="*/ T12 w 461"/>
                    <a:gd name="T14" fmla="+- 0 468 95"/>
                    <a:gd name="T15" fmla="*/ 468 h 384"/>
                    <a:gd name="T16" fmla="+- 0 7923 7597"/>
                    <a:gd name="T17" fmla="*/ T16 w 461"/>
                    <a:gd name="T18" fmla="+- 0 479 95"/>
                    <a:gd name="T19" fmla="*/ 479 h 384"/>
                    <a:gd name="T20" fmla="+- 0 8001 7597"/>
                    <a:gd name="T21" fmla="*/ T20 w 461"/>
                    <a:gd name="T22" fmla="+- 0 479 95"/>
                    <a:gd name="T23" fmla="*/ 479 h 384"/>
                    <a:gd name="T24" fmla="+- 0 8014 7597"/>
                    <a:gd name="T25" fmla="*/ T24 w 461"/>
                    <a:gd name="T26" fmla="+- 0 468 95"/>
                    <a:gd name="T27" fmla="*/ 468 h 384"/>
                    <a:gd name="T28" fmla="+- 0 8024 7597"/>
                    <a:gd name="T29" fmla="*/ T28 w 461"/>
                    <a:gd name="T30" fmla="+- 0 387 95"/>
                    <a:gd name="T31" fmla="*/ 387 h 384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</a:cxnLst>
                  <a:rect l="0" t="0" r="r" b="b"/>
                  <a:pathLst>
                    <a:path w="461" h="384">
                      <a:moveTo>
                        <a:pt x="427" y="292"/>
                      </a:moveTo>
                      <a:lnTo>
                        <a:pt x="326" y="292"/>
                      </a:lnTo>
                      <a:lnTo>
                        <a:pt x="318" y="360"/>
                      </a:lnTo>
                      <a:lnTo>
                        <a:pt x="316" y="373"/>
                      </a:lnTo>
                      <a:lnTo>
                        <a:pt x="326" y="384"/>
                      </a:lnTo>
                      <a:lnTo>
                        <a:pt x="404" y="384"/>
                      </a:lnTo>
                      <a:lnTo>
                        <a:pt x="417" y="373"/>
                      </a:lnTo>
                      <a:lnTo>
                        <a:pt x="427" y="292"/>
                      </a:ln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" name="Freeform 838"/>
                <p:cNvSpPr>
                  <a:spLocks/>
                </p:cNvSpPr>
                <p:nvPr/>
              </p:nvSpPr>
              <p:spPr bwMode="auto">
                <a:xfrm>
                  <a:off x="7597" y="95"/>
                  <a:ext cx="461" cy="384"/>
                </a:xfrm>
                <a:custGeom>
                  <a:avLst/>
                  <a:gdLst>
                    <a:gd name="T0" fmla="+- 0 8050 7597"/>
                    <a:gd name="T1" fmla="*/ T0 w 461"/>
                    <a:gd name="T2" fmla="+- 0 171 95"/>
                    <a:gd name="T3" fmla="*/ 171 h 384"/>
                    <a:gd name="T4" fmla="+- 0 7949 7597"/>
                    <a:gd name="T5" fmla="*/ T4 w 461"/>
                    <a:gd name="T6" fmla="+- 0 171 95"/>
                    <a:gd name="T7" fmla="*/ 171 h 384"/>
                    <a:gd name="T8" fmla="+- 0 7932 7597"/>
                    <a:gd name="T9" fmla="*/ T8 w 461"/>
                    <a:gd name="T10" fmla="+- 0 311 95"/>
                    <a:gd name="T11" fmla="*/ 311 h 384"/>
                    <a:gd name="T12" fmla="+- 0 8033 7597"/>
                    <a:gd name="T13" fmla="*/ T12 w 461"/>
                    <a:gd name="T14" fmla="+- 0 311 95"/>
                    <a:gd name="T15" fmla="*/ 311 h 384"/>
                    <a:gd name="T16" fmla="+- 0 8050 7597"/>
                    <a:gd name="T17" fmla="*/ T16 w 461"/>
                    <a:gd name="T18" fmla="+- 0 171 95"/>
                    <a:gd name="T19" fmla="*/ 171 h 384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461" h="384">
                      <a:moveTo>
                        <a:pt x="453" y="76"/>
                      </a:moveTo>
                      <a:lnTo>
                        <a:pt x="352" y="76"/>
                      </a:lnTo>
                      <a:lnTo>
                        <a:pt x="335" y="216"/>
                      </a:lnTo>
                      <a:lnTo>
                        <a:pt x="436" y="216"/>
                      </a:lnTo>
                      <a:lnTo>
                        <a:pt x="453" y="76"/>
                      </a:ln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8" name="Group 834"/>
              <p:cNvGrpSpPr>
                <a:grpSpLocks/>
              </p:cNvGrpSpPr>
              <p:nvPr/>
            </p:nvGrpSpPr>
            <p:grpSpPr bwMode="auto">
              <a:xfrm>
                <a:off x="8091" y="95"/>
                <a:ext cx="420" cy="384"/>
                <a:chOff x="8091" y="95"/>
                <a:chExt cx="420" cy="384"/>
              </a:xfrm>
            </p:grpSpPr>
            <p:sp>
              <p:nvSpPr>
                <p:cNvPr id="9" name="Freeform 836"/>
                <p:cNvSpPr>
                  <a:spLocks/>
                </p:cNvSpPr>
                <p:nvPr/>
              </p:nvSpPr>
              <p:spPr bwMode="auto">
                <a:xfrm>
                  <a:off x="8091" y="95"/>
                  <a:ext cx="420" cy="384"/>
                </a:xfrm>
                <a:custGeom>
                  <a:avLst/>
                  <a:gdLst>
                    <a:gd name="T0" fmla="+- 0 8366 8091"/>
                    <a:gd name="T1" fmla="*/ T0 w 420"/>
                    <a:gd name="T2" fmla="+- 0 95 95"/>
                    <a:gd name="T3" fmla="*/ 95 h 384"/>
                    <a:gd name="T4" fmla="+- 0 8147 8091"/>
                    <a:gd name="T5" fmla="*/ T4 w 420"/>
                    <a:gd name="T6" fmla="+- 0 95 95"/>
                    <a:gd name="T7" fmla="*/ 95 h 384"/>
                    <a:gd name="T8" fmla="+- 0 8135 8091"/>
                    <a:gd name="T9" fmla="*/ T8 w 420"/>
                    <a:gd name="T10" fmla="+- 0 106 95"/>
                    <a:gd name="T11" fmla="*/ 106 h 384"/>
                    <a:gd name="T12" fmla="+- 0 8133 8091"/>
                    <a:gd name="T13" fmla="*/ T12 w 420"/>
                    <a:gd name="T14" fmla="+- 0 120 95"/>
                    <a:gd name="T15" fmla="*/ 120 h 384"/>
                    <a:gd name="T16" fmla="+- 0 8091 8091"/>
                    <a:gd name="T17" fmla="*/ T16 w 420"/>
                    <a:gd name="T18" fmla="+- 0 468 95"/>
                    <a:gd name="T19" fmla="*/ 468 h 384"/>
                    <a:gd name="T20" fmla="+- 0 8101 8091"/>
                    <a:gd name="T21" fmla="*/ T20 w 420"/>
                    <a:gd name="T22" fmla="+- 0 479 95"/>
                    <a:gd name="T23" fmla="*/ 479 h 384"/>
                    <a:gd name="T24" fmla="+- 0 8179 8091"/>
                    <a:gd name="T25" fmla="*/ T24 w 420"/>
                    <a:gd name="T26" fmla="+- 0 479 95"/>
                    <a:gd name="T27" fmla="*/ 479 h 384"/>
                    <a:gd name="T28" fmla="+- 0 8192 8091"/>
                    <a:gd name="T29" fmla="*/ T28 w 420"/>
                    <a:gd name="T30" fmla="+- 0 468 95"/>
                    <a:gd name="T31" fmla="*/ 468 h 384"/>
                    <a:gd name="T32" fmla="+- 0 8201 8091"/>
                    <a:gd name="T33" fmla="*/ T32 w 420"/>
                    <a:gd name="T34" fmla="+- 0 394 95"/>
                    <a:gd name="T35" fmla="*/ 394 h 384"/>
                    <a:gd name="T36" fmla="+- 0 8353 8091"/>
                    <a:gd name="T37" fmla="*/ T36 w 420"/>
                    <a:gd name="T38" fmla="+- 0 393 95"/>
                    <a:gd name="T39" fmla="*/ 393 h 384"/>
                    <a:gd name="T40" fmla="+- 0 8418 8091"/>
                    <a:gd name="T41" fmla="*/ T40 w 420"/>
                    <a:gd name="T42" fmla="+- 0 378 95"/>
                    <a:gd name="T43" fmla="*/ 378 h 384"/>
                    <a:gd name="T44" fmla="+- 0 8467 8091"/>
                    <a:gd name="T45" fmla="*/ T44 w 420"/>
                    <a:gd name="T46" fmla="+- 0 343 95"/>
                    <a:gd name="T47" fmla="*/ 343 h 384"/>
                    <a:gd name="T48" fmla="+- 0 8485 8091"/>
                    <a:gd name="T49" fmla="*/ T48 w 420"/>
                    <a:gd name="T50" fmla="+- 0 318 95"/>
                    <a:gd name="T51" fmla="*/ 318 h 384"/>
                    <a:gd name="T52" fmla="+- 0 8210 8091"/>
                    <a:gd name="T53" fmla="*/ T52 w 420"/>
                    <a:gd name="T54" fmla="+- 0 318 95"/>
                    <a:gd name="T55" fmla="*/ 318 h 384"/>
                    <a:gd name="T56" fmla="+- 0 8228 8091"/>
                    <a:gd name="T57" fmla="*/ T56 w 420"/>
                    <a:gd name="T58" fmla="+- 0 171 95"/>
                    <a:gd name="T59" fmla="*/ 171 h 384"/>
                    <a:gd name="T60" fmla="+- 0 8504 8091"/>
                    <a:gd name="T61" fmla="*/ T60 w 420"/>
                    <a:gd name="T62" fmla="+- 0 171 95"/>
                    <a:gd name="T63" fmla="*/ 171 h 384"/>
                    <a:gd name="T64" fmla="+- 0 8504 8091"/>
                    <a:gd name="T65" fmla="*/ T64 w 420"/>
                    <a:gd name="T66" fmla="+- 0 169 95"/>
                    <a:gd name="T67" fmla="*/ 169 h 384"/>
                    <a:gd name="T68" fmla="+- 0 8455 8091"/>
                    <a:gd name="T69" fmla="*/ T68 w 420"/>
                    <a:gd name="T70" fmla="+- 0 113 95"/>
                    <a:gd name="T71" fmla="*/ 113 h 384"/>
                    <a:gd name="T72" fmla="+- 0 8392 8091"/>
                    <a:gd name="T73" fmla="*/ T72 w 420"/>
                    <a:gd name="T74" fmla="+- 0 96 95"/>
                    <a:gd name="T75" fmla="*/ 96 h 384"/>
                    <a:gd name="T76" fmla="+- 0 8366 8091"/>
                    <a:gd name="T77" fmla="*/ T76 w 420"/>
                    <a:gd name="T78" fmla="+- 0 95 95"/>
                    <a:gd name="T79" fmla="*/ 95 h 384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</a:cxnLst>
                  <a:rect l="0" t="0" r="r" b="b"/>
                  <a:pathLst>
                    <a:path w="420" h="384">
                      <a:moveTo>
                        <a:pt x="275" y="0"/>
                      </a:moveTo>
                      <a:lnTo>
                        <a:pt x="56" y="0"/>
                      </a:lnTo>
                      <a:lnTo>
                        <a:pt x="44" y="11"/>
                      </a:lnTo>
                      <a:lnTo>
                        <a:pt x="42" y="25"/>
                      </a:lnTo>
                      <a:lnTo>
                        <a:pt x="0" y="373"/>
                      </a:lnTo>
                      <a:lnTo>
                        <a:pt x="10" y="384"/>
                      </a:lnTo>
                      <a:lnTo>
                        <a:pt x="88" y="384"/>
                      </a:lnTo>
                      <a:lnTo>
                        <a:pt x="101" y="373"/>
                      </a:lnTo>
                      <a:lnTo>
                        <a:pt x="110" y="299"/>
                      </a:lnTo>
                      <a:lnTo>
                        <a:pt x="262" y="298"/>
                      </a:lnTo>
                      <a:lnTo>
                        <a:pt x="327" y="283"/>
                      </a:lnTo>
                      <a:lnTo>
                        <a:pt x="376" y="248"/>
                      </a:lnTo>
                      <a:lnTo>
                        <a:pt x="394" y="223"/>
                      </a:lnTo>
                      <a:lnTo>
                        <a:pt x="119" y="223"/>
                      </a:lnTo>
                      <a:lnTo>
                        <a:pt x="137" y="76"/>
                      </a:lnTo>
                      <a:lnTo>
                        <a:pt x="413" y="76"/>
                      </a:lnTo>
                      <a:lnTo>
                        <a:pt x="413" y="74"/>
                      </a:lnTo>
                      <a:lnTo>
                        <a:pt x="364" y="18"/>
                      </a:lnTo>
                      <a:lnTo>
                        <a:pt x="301" y="1"/>
                      </a:lnTo>
                      <a:lnTo>
                        <a:pt x="275" y="0"/>
                      </a:ln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" name="Freeform 835"/>
                <p:cNvSpPr>
                  <a:spLocks/>
                </p:cNvSpPr>
                <p:nvPr/>
              </p:nvSpPr>
              <p:spPr bwMode="auto">
                <a:xfrm>
                  <a:off x="8091" y="95"/>
                  <a:ext cx="420" cy="384"/>
                </a:xfrm>
                <a:custGeom>
                  <a:avLst/>
                  <a:gdLst>
                    <a:gd name="T0" fmla="+- 0 8504 8091"/>
                    <a:gd name="T1" fmla="*/ T0 w 420"/>
                    <a:gd name="T2" fmla="+- 0 171 95"/>
                    <a:gd name="T3" fmla="*/ 171 h 384"/>
                    <a:gd name="T4" fmla="+- 0 8228 8091"/>
                    <a:gd name="T5" fmla="*/ T4 w 420"/>
                    <a:gd name="T6" fmla="+- 0 171 95"/>
                    <a:gd name="T7" fmla="*/ 171 h 384"/>
                    <a:gd name="T8" fmla="+- 0 8335 8091"/>
                    <a:gd name="T9" fmla="*/ T8 w 420"/>
                    <a:gd name="T10" fmla="+- 0 171 95"/>
                    <a:gd name="T11" fmla="*/ 171 h 384"/>
                    <a:gd name="T12" fmla="+- 0 8357 8091"/>
                    <a:gd name="T13" fmla="*/ T12 w 420"/>
                    <a:gd name="T14" fmla="+- 0 173 95"/>
                    <a:gd name="T15" fmla="*/ 173 h 384"/>
                    <a:gd name="T16" fmla="+- 0 8377 8091"/>
                    <a:gd name="T17" fmla="*/ T16 w 420"/>
                    <a:gd name="T18" fmla="+- 0 178 95"/>
                    <a:gd name="T19" fmla="*/ 178 h 384"/>
                    <a:gd name="T20" fmla="+- 0 8392 8091"/>
                    <a:gd name="T21" fmla="*/ T20 w 420"/>
                    <a:gd name="T22" fmla="+- 0 187 95"/>
                    <a:gd name="T23" fmla="*/ 187 h 384"/>
                    <a:gd name="T24" fmla="+- 0 8403 8091"/>
                    <a:gd name="T25" fmla="*/ T24 w 420"/>
                    <a:gd name="T26" fmla="+- 0 202 95"/>
                    <a:gd name="T27" fmla="*/ 202 h 384"/>
                    <a:gd name="T28" fmla="+- 0 8408 8091"/>
                    <a:gd name="T29" fmla="*/ T28 w 420"/>
                    <a:gd name="T30" fmla="+- 0 223 95"/>
                    <a:gd name="T31" fmla="*/ 223 h 384"/>
                    <a:gd name="T32" fmla="+- 0 8407 8091"/>
                    <a:gd name="T33" fmla="*/ T32 w 420"/>
                    <a:gd name="T34" fmla="+- 0 251 95"/>
                    <a:gd name="T35" fmla="*/ 251 h 384"/>
                    <a:gd name="T36" fmla="+- 0 8373 8091"/>
                    <a:gd name="T37" fmla="*/ T36 w 420"/>
                    <a:gd name="T38" fmla="+- 0 306 95"/>
                    <a:gd name="T39" fmla="*/ 306 h 384"/>
                    <a:gd name="T40" fmla="+- 0 8308 8091"/>
                    <a:gd name="T41" fmla="*/ T40 w 420"/>
                    <a:gd name="T42" fmla="+- 0 318 95"/>
                    <a:gd name="T43" fmla="*/ 318 h 384"/>
                    <a:gd name="T44" fmla="+- 0 8485 8091"/>
                    <a:gd name="T45" fmla="*/ T44 w 420"/>
                    <a:gd name="T46" fmla="+- 0 318 95"/>
                    <a:gd name="T47" fmla="*/ 318 h 384"/>
                    <a:gd name="T48" fmla="+- 0 8510 8091"/>
                    <a:gd name="T49" fmla="*/ T48 w 420"/>
                    <a:gd name="T50" fmla="+- 0 237 95"/>
                    <a:gd name="T51" fmla="*/ 237 h 384"/>
                    <a:gd name="T52" fmla="+- 0 8511 8091"/>
                    <a:gd name="T53" fmla="*/ T52 w 420"/>
                    <a:gd name="T54" fmla="+- 0 212 95"/>
                    <a:gd name="T55" fmla="*/ 212 h 384"/>
                    <a:gd name="T56" fmla="+- 0 8509 8091"/>
                    <a:gd name="T57" fmla="*/ T56 w 420"/>
                    <a:gd name="T58" fmla="+- 0 189 95"/>
                    <a:gd name="T59" fmla="*/ 189 h 384"/>
                    <a:gd name="T60" fmla="+- 0 8504 8091"/>
                    <a:gd name="T61" fmla="*/ T60 w 420"/>
                    <a:gd name="T62" fmla="+- 0 171 95"/>
                    <a:gd name="T63" fmla="*/ 171 h 384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</a:cxnLst>
                  <a:rect l="0" t="0" r="r" b="b"/>
                  <a:pathLst>
                    <a:path w="420" h="384">
                      <a:moveTo>
                        <a:pt x="413" y="76"/>
                      </a:moveTo>
                      <a:lnTo>
                        <a:pt x="137" y="76"/>
                      </a:lnTo>
                      <a:lnTo>
                        <a:pt x="244" y="76"/>
                      </a:lnTo>
                      <a:lnTo>
                        <a:pt x="266" y="78"/>
                      </a:lnTo>
                      <a:lnTo>
                        <a:pt x="286" y="83"/>
                      </a:lnTo>
                      <a:lnTo>
                        <a:pt x="301" y="92"/>
                      </a:lnTo>
                      <a:lnTo>
                        <a:pt x="312" y="107"/>
                      </a:lnTo>
                      <a:lnTo>
                        <a:pt x="317" y="128"/>
                      </a:lnTo>
                      <a:lnTo>
                        <a:pt x="316" y="156"/>
                      </a:lnTo>
                      <a:lnTo>
                        <a:pt x="282" y="211"/>
                      </a:lnTo>
                      <a:lnTo>
                        <a:pt x="217" y="223"/>
                      </a:lnTo>
                      <a:lnTo>
                        <a:pt x="394" y="223"/>
                      </a:lnTo>
                      <a:lnTo>
                        <a:pt x="419" y="142"/>
                      </a:lnTo>
                      <a:lnTo>
                        <a:pt x="420" y="117"/>
                      </a:lnTo>
                      <a:lnTo>
                        <a:pt x="418" y="94"/>
                      </a:lnTo>
                      <a:lnTo>
                        <a:pt x="413" y="76"/>
                      </a:ln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sp>
          <p:nvSpPr>
            <p:cNvPr id="20" name="Rechteck 19"/>
            <p:cNvSpPr/>
            <p:nvPr/>
          </p:nvSpPr>
          <p:spPr>
            <a:xfrm>
              <a:off x="4986660" y="3564607"/>
              <a:ext cx="862737" cy="5078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2700" dirty="0" smtClean="0">
                  <a:solidFill>
                    <a:schemeClr val="bg1"/>
                  </a:solidFill>
                </a:rPr>
                <a:t>push</a:t>
              </a:r>
              <a:endParaRPr lang="de-DE" sz="27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722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27453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83048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/>
        </p:nvSpPr>
        <p:spPr>
          <a:xfrm>
            <a:off x="432000" y="2351871"/>
            <a:ext cx="9667228" cy="451405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5100"/>
              </a:lnSpc>
            </a:pPr>
            <a:r>
              <a:rPr lang="ru-RU" sz="3200" dirty="0" smtClean="0">
                <a:latin typeface="VAG Rounded Std Light" pitchFamily="34" charset="0"/>
              </a:rPr>
              <a:t>Компания была основана</a:t>
            </a:r>
            <a:r>
              <a:rPr lang="de-DE" sz="3200" dirty="0" smtClean="0">
                <a:latin typeface="VAG Rounded Std Light" pitchFamily="34" charset="0"/>
              </a:rPr>
              <a:t> </a:t>
            </a:r>
            <a:r>
              <a:rPr lang="ru-RU" sz="3200" dirty="0" smtClean="0">
                <a:latin typeface="VAG Rounded Std Light" pitchFamily="34" charset="0"/>
              </a:rPr>
              <a:t>в </a:t>
            </a:r>
            <a:r>
              <a:rPr lang="de-DE" sz="3200" dirty="0" smtClean="0">
                <a:latin typeface="VAG Rounded Std Light" pitchFamily="34" charset="0"/>
              </a:rPr>
              <a:t>2007</a:t>
            </a:r>
            <a:r>
              <a:rPr lang="ru-RU" sz="3200" dirty="0" smtClean="0">
                <a:latin typeface="VAG Rounded Std Light" pitchFamily="34" charset="0"/>
              </a:rPr>
              <a:t> г.</a:t>
            </a:r>
            <a:endParaRPr lang="de-DE" sz="3200" dirty="0" smtClean="0">
              <a:latin typeface="VAG Rounded Std Light" pitchFamily="34" charset="0"/>
            </a:endParaRPr>
          </a:p>
          <a:p>
            <a:pPr>
              <a:lnSpc>
                <a:spcPts val="4600"/>
              </a:lnSpc>
            </a:pPr>
            <a:r>
              <a:rPr lang="ru-RU" sz="3200" dirty="0" smtClean="0">
                <a:latin typeface="VAG Rounded Std Light" pitchFamily="34" charset="0"/>
              </a:rPr>
              <a:t>Руководство</a:t>
            </a:r>
            <a:r>
              <a:rPr lang="de-DE" sz="3200" dirty="0" smtClean="0">
                <a:latin typeface="VAG Rounded Std Light" pitchFamily="34" charset="0"/>
              </a:rPr>
              <a:t>: </a:t>
            </a:r>
            <a:r>
              <a:rPr lang="ru-RU" sz="3200" dirty="0" smtClean="0">
                <a:latin typeface="VAG Rounded Std Light" pitchFamily="34" charset="0"/>
              </a:rPr>
              <a:t>Иоахим Фидлер</a:t>
            </a:r>
            <a:r>
              <a:rPr lang="de-DE" sz="3200" dirty="0" smtClean="0">
                <a:latin typeface="VAG Rounded Std Light" pitchFamily="34" charset="0"/>
              </a:rPr>
              <a:t>, </a:t>
            </a:r>
            <a:r>
              <a:rPr lang="ru-RU" sz="3200" dirty="0" smtClean="0">
                <a:latin typeface="VAG Rounded Std Light" pitchFamily="34" charset="0"/>
              </a:rPr>
              <a:t>Нилс Хинте</a:t>
            </a:r>
            <a:endParaRPr lang="de-DE" sz="3200" dirty="0" smtClean="0">
              <a:latin typeface="VAG Rounded Std Light" pitchFamily="34" charset="0"/>
            </a:endParaRPr>
          </a:p>
          <a:p>
            <a:pPr>
              <a:lnSpc>
                <a:spcPts val="4600"/>
              </a:lnSpc>
            </a:pPr>
            <a:r>
              <a:rPr lang="ru-RU" sz="3200" dirty="0" smtClean="0">
                <a:latin typeface="VAG Rounded Std Light" pitchFamily="34" charset="0"/>
              </a:rPr>
              <a:t>Местонахождение</a:t>
            </a:r>
            <a:r>
              <a:rPr lang="de-DE" sz="3200" dirty="0" smtClean="0">
                <a:latin typeface="VAG Rounded Std Light" pitchFamily="34" charset="0"/>
              </a:rPr>
              <a:t>: </a:t>
            </a:r>
            <a:r>
              <a:rPr lang="ru-RU" sz="3200" dirty="0" smtClean="0">
                <a:latin typeface="VAG Rounded Std Light" pitchFamily="34" charset="0"/>
              </a:rPr>
              <a:t>г. Гановер</a:t>
            </a:r>
            <a:endParaRPr lang="ru-RU" sz="3200" dirty="0">
              <a:latin typeface="VAG Rounded Std Light" pitchFamily="34" charset="0"/>
            </a:endParaRPr>
          </a:p>
          <a:p>
            <a:pPr>
              <a:lnSpc>
                <a:spcPts val="4600"/>
              </a:lnSpc>
            </a:pPr>
            <a:r>
              <a:rPr lang="ru-RU" sz="3200" dirty="0" smtClean="0">
                <a:latin typeface="VAG Rounded Std Light" pitchFamily="34" charset="0"/>
              </a:rPr>
              <a:t>Коллектив: </a:t>
            </a:r>
            <a:r>
              <a:rPr lang="de-DE" sz="3200" dirty="0" smtClean="0">
                <a:latin typeface="VAG Rounded Std Light" pitchFamily="34" charset="0"/>
              </a:rPr>
              <a:t>20 </a:t>
            </a:r>
            <a:r>
              <a:rPr lang="ru-RU" sz="3200" dirty="0" smtClean="0">
                <a:latin typeface="VAG Rounded Std Light" pitchFamily="34" charset="0"/>
              </a:rPr>
              <a:t>сотрудников</a:t>
            </a:r>
            <a:endParaRPr lang="de-DE" sz="3200" dirty="0" smtClean="0">
              <a:latin typeface="VAG Rounded Std Light" pitchFamily="34" charset="0"/>
            </a:endParaRPr>
          </a:p>
          <a:p>
            <a:pPr>
              <a:lnSpc>
                <a:spcPts val="5100"/>
              </a:lnSpc>
              <a:spcBef>
                <a:spcPts val="2000"/>
              </a:spcBef>
            </a:pPr>
            <a:r>
              <a:rPr lang="ru-RU" sz="3200" dirty="0" smtClean="0">
                <a:latin typeface="VAG Rounded Std Light" pitchFamily="34" charset="0"/>
              </a:rPr>
              <a:t>Специализация</a:t>
            </a:r>
            <a:r>
              <a:rPr lang="de-DE" sz="3200" dirty="0" smtClean="0">
                <a:latin typeface="VAG Rounded Std Light" pitchFamily="34" charset="0"/>
              </a:rPr>
              <a:t>: </a:t>
            </a:r>
            <a:r>
              <a:rPr lang="ru-RU" sz="3200" dirty="0" smtClean="0">
                <a:latin typeface="VAG Rounded Std Light" pitchFamily="34" charset="0"/>
              </a:rPr>
              <a:t>пряжки, замки</a:t>
            </a:r>
            <a:endParaRPr lang="de-DE" sz="3200" dirty="0" smtClean="0">
              <a:latin typeface="VAG Rounded Std Light" pitchFamily="34" charset="0"/>
            </a:endParaRPr>
          </a:p>
          <a:p>
            <a:pPr>
              <a:lnSpc>
                <a:spcPts val="4600"/>
              </a:lnSpc>
            </a:pPr>
            <a:r>
              <a:rPr lang="de-DE" sz="3200" dirty="0">
                <a:latin typeface="VAG Rounded Std Light" pitchFamily="34" charset="0"/>
              </a:rPr>
              <a:t>9</a:t>
            </a:r>
            <a:r>
              <a:rPr lang="de-DE" sz="3200" dirty="0" smtClean="0">
                <a:latin typeface="VAG Rounded Std Light" pitchFamily="34" charset="0"/>
              </a:rPr>
              <a:t> </a:t>
            </a:r>
            <a:r>
              <a:rPr lang="ru-RU" sz="3200" dirty="0" smtClean="0">
                <a:latin typeface="VAG Rounded Std Light" pitchFamily="34" charset="0"/>
              </a:rPr>
              <a:t>продуктовых линий</a:t>
            </a:r>
            <a:r>
              <a:rPr lang="de-DE" sz="3200" dirty="0" smtClean="0">
                <a:latin typeface="VAG Rounded Std Light" pitchFamily="34" charset="0"/>
              </a:rPr>
              <a:t>, </a:t>
            </a:r>
            <a:r>
              <a:rPr lang="ru-RU" sz="3200" dirty="0" smtClean="0">
                <a:latin typeface="VAG Rounded Std Light" pitchFamily="34" charset="0"/>
              </a:rPr>
              <a:t>178 патентов</a:t>
            </a:r>
            <a:endParaRPr lang="de-DE" sz="3200" dirty="0" smtClean="0">
              <a:latin typeface="VAG Rounded Std Light" pitchFamily="34" charset="0"/>
            </a:endParaRPr>
          </a:p>
          <a:p>
            <a:pPr>
              <a:lnSpc>
                <a:spcPts val="4600"/>
              </a:lnSpc>
            </a:pPr>
            <a:r>
              <a:rPr lang="ru-RU" sz="3200" dirty="0">
                <a:latin typeface="VAG Rounded Std Light" pitchFamily="34" charset="0"/>
              </a:rPr>
              <a:t>п</a:t>
            </a:r>
            <a:r>
              <a:rPr lang="ru-RU" sz="3200" dirty="0" smtClean="0">
                <a:latin typeface="VAG Rounded Std Light" pitchFamily="34" charset="0"/>
              </a:rPr>
              <a:t>обедитель</a:t>
            </a:r>
            <a:r>
              <a:rPr lang="de-DE" sz="3200" dirty="0" smtClean="0">
                <a:latin typeface="VAG Rounded Std Light" pitchFamily="34" charset="0"/>
              </a:rPr>
              <a:t> </a:t>
            </a:r>
            <a:r>
              <a:rPr lang="ru-RU" sz="3200" dirty="0" smtClean="0">
                <a:latin typeface="VAG Rounded Std Light" pitchFamily="34" charset="0"/>
              </a:rPr>
              <a:t>различных наград</a:t>
            </a:r>
            <a:endParaRPr lang="de-DE" sz="3200" dirty="0">
              <a:latin typeface="VAG Rounded Std Light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6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" y="1111"/>
            <a:ext cx="10692130" cy="755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/>
          <p:cNvSpPr/>
          <p:nvPr/>
        </p:nvSpPr>
        <p:spPr>
          <a:xfrm>
            <a:off x="522000" y="1584000"/>
            <a:ext cx="8460000" cy="56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300" dirty="0">
                <a:solidFill>
                  <a:schemeClr val="tx1"/>
                </a:solidFill>
                <a:latin typeface="VAG Rounded Std Light" pitchFamily="34" charset="0"/>
              </a:rPr>
              <a:t>Пряжка: </a:t>
            </a:r>
            <a:r>
              <a:rPr lang="de-DE" sz="3300" dirty="0">
                <a:solidFill>
                  <a:schemeClr val="tx1"/>
                </a:solidFill>
                <a:latin typeface="VAG Rounded Std Light" pitchFamily="34" charset="0"/>
              </a:rPr>
              <a:t>SNAP </a:t>
            </a:r>
            <a:r>
              <a:rPr lang="de-DE" sz="3300" dirty="0" smtClean="0">
                <a:solidFill>
                  <a:schemeClr val="tx1"/>
                </a:solidFill>
                <a:latin typeface="VAG Rounded Std Light" pitchFamily="34" charset="0"/>
              </a:rPr>
              <a:t>push</a:t>
            </a:r>
            <a:endParaRPr lang="de-DE" sz="3300" dirty="0">
              <a:solidFill>
                <a:schemeClr val="tx1"/>
              </a:solidFill>
              <a:latin typeface="VAG Rounded Std Light" pitchFamily="34" charset="0"/>
            </a:endParaRPr>
          </a:p>
          <a:p>
            <a:r>
              <a:rPr lang="ru-RU" sz="3300" dirty="0">
                <a:solidFill>
                  <a:schemeClr val="tx1"/>
                </a:solidFill>
                <a:latin typeface="VAG Rounded Std Light" pitchFamily="34" charset="0"/>
              </a:rPr>
              <a:t>Применение: </a:t>
            </a:r>
            <a:r>
              <a:rPr lang="ru-RU" sz="3300" dirty="0" smtClean="0">
                <a:solidFill>
                  <a:schemeClr val="tx1"/>
                </a:solidFill>
                <a:latin typeface="VAG Rounded Std Light" pitchFamily="34" charset="0"/>
              </a:rPr>
              <a:t>школьные ранцы</a:t>
            </a:r>
            <a:endParaRPr lang="ru-RU" sz="3300" dirty="0">
              <a:solidFill>
                <a:schemeClr val="tx1"/>
              </a:solidFill>
              <a:latin typeface="VAG Rounded Std Light" pitchFamily="34" charset="0"/>
            </a:endParaRPr>
          </a:p>
          <a:p>
            <a:r>
              <a:rPr lang="ru-RU" sz="3300" dirty="0">
                <a:solidFill>
                  <a:schemeClr val="tx1"/>
                </a:solidFill>
                <a:latin typeface="VAG Rounded Std Light" pitchFamily="34" charset="0"/>
              </a:rPr>
              <a:t>Производитель: </a:t>
            </a:r>
            <a:r>
              <a:rPr lang="en-US" sz="3600" dirty="0">
                <a:solidFill>
                  <a:schemeClr val="tx1"/>
                </a:solidFill>
              </a:rPr>
              <a:t>McNeill</a:t>
            </a:r>
            <a:endParaRPr lang="de-DE" sz="3300" dirty="0">
              <a:solidFill>
                <a:schemeClr val="tx1"/>
              </a:solidFill>
              <a:latin typeface="VAG Rounded Std Light" pitchFamily="34" charset="0"/>
            </a:endParaRPr>
          </a:p>
          <a:p>
            <a:r>
              <a:rPr lang="ru-RU" sz="3300" dirty="0">
                <a:solidFill>
                  <a:schemeClr val="tx1"/>
                </a:solidFill>
                <a:latin typeface="VAG Rounded Std Light" pitchFamily="34" charset="0"/>
              </a:rPr>
              <a:t>Название </a:t>
            </a:r>
            <a:r>
              <a:rPr lang="ru-RU" sz="3300" dirty="0" smtClean="0">
                <a:solidFill>
                  <a:schemeClr val="tx1"/>
                </a:solidFill>
                <a:latin typeface="VAG Rounded Std Light" pitchFamily="34" charset="0"/>
              </a:rPr>
              <a:t>продукта:</a:t>
            </a:r>
            <a:r>
              <a:rPr lang="en-US" sz="3300" dirty="0">
                <a:solidFill>
                  <a:schemeClr val="tx1"/>
                </a:solidFill>
                <a:latin typeface="VAG Rounded Std Light" pitchFamily="34" charset="0"/>
              </a:rPr>
              <a:t>ERGO Light 912 series</a:t>
            </a:r>
            <a:endParaRPr lang="de-DE" sz="3300" dirty="0">
              <a:solidFill>
                <a:schemeClr val="tx1"/>
              </a:solidFill>
              <a:latin typeface="VAG Rounded Std Light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0716" y="1836415"/>
            <a:ext cx="3115110" cy="1619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8582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50" y="-19421"/>
            <a:ext cx="10693400" cy="756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861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07"/>
          <p:cNvGrpSpPr>
            <a:grpSpLocks/>
          </p:cNvGrpSpPr>
          <p:nvPr/>
        </p:nvGrpSpPr>
        <p:grpSpPr bwMode="auto">
          <a:xfrm>
            <a:off x="635" y="476"/>
            <a:ext cx="10692130" cy="7560310"/>
            <a:chOff x="0" y="0"/>
            <a:chExt cx="16838" cy="11906"/>
          </a:xfrm>
        </p:grpSpPr>
        <p:pic>
          <p:nvPicPr>
            <p:cNvPr id="3" name="Picture 41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6838" cy="119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41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6838" cy="119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" name="Group 412"/>
            <p:cNvGrpSpPr>
              <a:grpSpLocks/>
            </p:cNvGrpSpPr>
            <p:nvPr/>
          </p:nvGrpSpPr>
          <p:grpSpPr bwMode="auto">
            <a:xfrm>
              <a:off x="11517" y="1083"/>
              <a:ext cx="2215" cy="551"/>
              <a:chOff x="11517" y="1083"/>
              <a:chExt cx="2215" cy="551"/>
            </a:xfrm>
          </p:grpSpPr>
          <p:sp>
            <p:nvSpPr>
              <p:cNvPr id="110" name="Freeform 413"/>
              <p:cNvSpPr>
                <a:spLocks/>
              </p:cNvSpPr>
              <p:nvPr/>
            </p:nvSpPr>
            <p:spPr bwMode="auto">
              <a:xfrm>
                <a:off x="11517" y="1083"/>
                <a:ext cx="2215" cy="551"/>
              </a:xfrm>
              <a:custGeom>
                <a:avLst/>
                <a:gdLst>
                  <a:gd name="T0" fmla="+- 0 11517 11517"/>
                  <a:gd name="T1" fmla="*/ T0 w 2215"/>
                  <a:gd name="T2" fmla="+- 0 1083 1083"/>
                  <a:gd name="T3" fmla="*/ 1083 h 551"/>
                  <a:gd name="T4" fmla="+- 0 13733 11517"/>
                  <a:gd name="T5" fmla="*/ T4 w 2215"/>
                  <a:gd name="T6" fmla="+- 0 1083 1083"/>
                  <a:gd name="T7" fmla="*/ 1083 h 551"/>
                  <a:gd name="T8" fmla="+- 0 13733 11517"/>
                  <a:gd name="T9" fmla="*/ T8 w 2215"/>
                  <a:gd name="T10" fmla="+- 0 1634 1083"/>
                  <a:gd name="T11" fmla="*/ 1634 h 551"/>
                  <a:gd name="T12" fmla="+- 0 11517 11517"/>
                  <a:gd name="T13" fmla="*/ T12 w 2215"/>
                  <a:gd name="T14" fmla="+- 0 1634 1083"/>
                  <a:gd name="T15" fmla="*/ 1634 h 551"/>
                  <a:gd name="T16" fmla="+- 0 11517 11517"/>
                  <a:gd name="T17" fmla="*/ T16 w 2215"/>
                  <a:gd name="T18" fmla="+- 0 1083 1083"/>
                  <a:gd name="T19" fmla="*/ 1083 h 55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215" h="551">
                    <a:moveTo>
                      <a:pt x="0" y="0"/>
                    </a:moveTo>
                    <a:lnTo>
                      <a:pt x="2216" y="0"/>
                    </a:lnTo>
                    <a:lnTo>
                      <a:pt x="2216" y="551"/>
                    </a:lnTo>
                    <a:lnTo>
                      <a:pt x="0" y="55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0090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e-DE"/>
              </a:p>
            </p:txBody>
          </p:sp>
        </p:grpSp>
        <p:grpSp>
          <p:nvGrpSpPr>
            <p:cNvPr id="6" name="Group 410"/>
            <p:cNvGrpSpPr>
              <a:grpSpLocks/>
            </p:cNvGrpSpPr>
            <p:nvPr/>
          </p:nvGrpSpPr>
          <p:grpSpPr bwMode="auto">
            <a:xfrm>
              <a:off x="11923" y="1213"/>
              <a:ext cx="160" cy="290"/>
              <a:chOff x="11923" y="1213"/>
              <a:chExt cx="160" cy="290"/>
            </a:xfrm>
          </p:grpSpPr>
          <p:sp>
            <p:nvSpPr>
              <p:cNvPr id="109" name="Freeform 411"/>
              <p:cNvSpPr>
                <a:spLocks/>
              </p:cNvSpPr>
              <p:nvPr/>
            </p:nvSpPr>
            <p:spPr bwMode="auto">
              <a:xfrm>
                <a:off x="11923" y="1213"/>
                <a:ext cx="160" cy="290"/>
              </a:xfrm>
              <a:custGeom>
                <a:avLst/>
                <a:gdLst>
                  <a:gd name="T0" fmla="+- 0 12083 11923"/>
                  <a:gd name="T1" fmla="*/ T0 w 160"/>
                  <a:gd name="T2" fmla="+- 0 1213 1213"/>
                  <a:gd name="T3" fmla="*/ 1213 h 290"/>
                  <a:gd name="T4" fmla="+- 0 11923 11923"/>
                  <a:gd name="T5" fmla="*/ T4 w 160"/>
                  <a:gd name="T6" fmla="+- 0 1213 1213"/>
                  <a:gd name="T7" fmla="*/ 1213 h 290"/>
                  <a:gd name="T8" fmla="+- 0 11923 11923"/>
                  <a:gd name="T9" fmla="*/ T8 w 160"/>
                  <a:gd name="T10" fmla="+- 0 1503 1213"/>
                  <a:gd name="T11" fmla="*/ 1503 h 290"/>
                  <a:gd name="T12" fmla="+- 0 12083 11923"/>
                  <a:gd name="T13" fmla="*/ T12 w 160"/>
                  <a:gd name="T14" fmla="+- 0 1503 1213"/>
                  <a:gd name="T15" fmla="*/ 1503 h 290"/>
                  <a:gd name="T16" fmla="+- 0 12083 11923"/>
                  <a:gd name="T17" fmla="*/ T16 w 160"/>
                  <a:gd name="T18" fmla="+- 0 1440 1213"/>
                  <a:gd name="T19" fmla="*/ 1440 h 290"/>
                  <a:gd name="T20" fmla="+- 0 11994 11923"/>
                  <a:gd name="T21" fmla="*/ T20 w 160"/>
                  <a:gd name="T22" fmla="+- 0 1440 1213"/>
                  <a:gd name="T23" fmla="*/ 1440 h 290"/>
                  <a:gd name="T24" fmla="+- 0 11994 11923"/>
                  <a:gd name="T25" fmla="*/ T24 w 160"/>
                  <a:gd name="T26" fmla="+- 0 1387 1213"/>
                  <a:gd name="T27" fmla="*/ 1387 h 290"/>
                  <a:gd name="T28" fmla="+- 0 12071 11923"/>
                  <a:gd name="T29" fmla="*/ T28 w 160"/>
                  <a:gd name="T30" fmla="+- 0 1387 1213"/>
                  <a:gd name="T31" fmla="*/ 1387 h 290"/>
                  <a:gd name="T32" fmla="+- 0 12071 11923"/>
                  <a:gd name="T33" fmla="*/ T32 w 160"/>
                  <a:gd name="T34" fmla="+- 0 1324 1213"/>
                  <a:gd name="T35" fmla="*/ 1324 h 290"/>
                  <a:gd name="T36" fmla="+- 0 11994 11923"/>
                  <a:gd name="T37" fmla="*/ T36 w 160"/>
                  <a:gd name="T38" fmla="+- 0 1324 1213"/>
                  <a:gd name="T39" fmla="*/ 1324 h 290"/>
                  <a:gd name="T40" fmla="+- 0 11994 11923"/>
                  <a:gd name="T41" fmla="*/ T40 w 160"/>
                  <a:gd name="T42" fmla="+- 0 1277 1213"/>
                  <a:gd name="T43" fmla="*/ 1277 h 290"/>
                  <a:gd name="T44" fmla="+- 0 12083 11923"/>
                  <a:gd name="T45" fmla="*/ T44 w 160"/>
                  <a:gd name="T46" fmla="+- 0 1277 1213"/>
                  <a:gd name="T47" fmla="*/ 1277 h 290"/>
                  <a:gd name="T48" fmla="+- 0 12083 11923"/>
                  <a:gd name="T49" fmla="*/ T48 w 160"/>
                  <a:gd name="T50" fmla="+- 0 1213 1213"/>
                  <a:gd name="T51" fmla="*/ 1213 h 29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</a:cxnLst>
                <a:rect l="0" t="0" r="r" b="b"/>
                <a:pathLst>
                  <a:path w="160" h="290">
                    <a:moveTo>
                      <a:pt x="160" y="0"/>
                    </a:moveTo>
                    <a:lnTo>
                      <a:pt x="0" y="0"/>
                    </a:lnTo>
                    <a:lnTo>
                      <a:pt x="0" y="290"/>
                    </a:lnTo>
                    <a:lnTo>
                      <a:pt x="160" y="290"/>
                    </a:lnTo>
                    <a:lnTo>
                      <a:pt x="160" y="227"/>
                    </a:lnTo>
                    <a:lnTo>
                      <a:pt x="71" y="227"/>
                    </a:lnTo>
                    <a:lnTo>
                      <a:pt x="71" y="174"/>
                    </a:lnTo>
                    <a:lnTo>
                      <a:pt x="148" y="174"/>
                    </a:lnTo>
                    <a:lnTo>
                      <a:pt x="148" y="111"/>
                    </a:lnTo>
                    <a:lnTo>
                      <a:pt x="71" y="111"/>
                    </a:lnTo>
                    <a:lnTo>
                      <a:pt x="71" y="64"/>
                    </a:lnTo>
                    <a:lnTo>
                      <a:pt x="160" y="64"/>
                    </a:lnTo>
                    <a:lnTo>
                      <a:pt x="160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e-DE"/>
              </a:p>
            </p:txBody>
          </p:sp>
        </p:grpSp>
        <p:grpSp>
          <p:nvGrpSpPr>
            <p:cNvPr id="7" name="Group 405"/>
            <p:cNvGrpSpPr>
              <a:grpSpLocks/>
            </p:cNvGrpSpPr>
            <p:nvPr/>
          </p:nvGrpSpPr>
          <p:grpSpPr bwMode="auto">
            <a:xfrm>
              <a:off x="12083" y="1207"/>
              <a:ext cx="399" cy="302"/>
              <a:chOff x="12083" y="1207"/>
              <a:chExt cx="399" cy="302"/>
            </a:xfrm>
          </p:grpSpPr>
          <p:sp>
            <p:nvSpPr>
              <p:cNvPr id="105" name="Freeform 409"/>
              <p:cNvSpPr>
                <a:spLocks/>
              </p:cNvSpPr>
              <p:nvPr/>
            </p:nvSpPr>
            <p:spPr bwMode="auto">
              <a:xfrm>
                <a:off x="12083" y="1207"/>
                <a:ext cx="399" cy="302"/>
              </a:xfrm>
              <a:custGeom>
                <a:avLst/>
                <a:gdLst>
                  <a:gd name="T0" fmla="+- 0 12218 12083"/>
                  <a:gd name="T1" fmla="*/ T0 w 399"/>
                  <a:gd name="T2" fmla="+- 0 1207 1207"/>
                  <a:gd name="T3" fmla="*/ 1207 h 302"/>
                  <a:gd name="T4" fmla="+- 0 12145 12083"/>
                  <a:gd name="T5" fmla="*/ T4 w 399"/>
                  <a:gd name="T6" fmla="+- 0 1235 1207"/>
                  <a:gd name="T7" fmla="*/ 1235 h 302"/>
                  <a:gd name="T8" fmla="+- 0 12102 12083"/>
                  <a:gd name="T9" fmla="*/ T8 w 399"/>
                  <a:gd name="T10" fmla="+- 0 1284 1207"/>
                  <a:gd name="T11" fmla="*/ 1284 h 302"/>
                  <a:gd name="T12" fmla="+- 0 12083 12083"/>
                  <a:gd name="T13" fmla="*/ T12 w 399"/>
                  <a:gd name="T14" fmla="+- 0 1363 1207"/>
                  <a:gd name="T15" fmla="*/ 1363 h 302"/>
                  <a:gd name="T16" fmla="+- 0 12085 12083"/>
                  <a:gd name="T17" fmla="*/ T16 w 399"/>
                  <a:gd name="T18" fmla="+- 0 1382 1207"/>
                  <a:gd name="T19" fmla="*/ 1382 h 302"/>
                  <a:gd name="T20" fmla="+- 0 12120 12083"/>
                  <a:gd name="T21" fmla="*/ T20 w 399"/>
                  <a:gd name="T22" fmla="+- 0 1454 1207"/>
                  <a:gd name="T23" fmla="*/ 1454 h 302"/>
                  <a:gd name="T24" fmla="+- 0 12172 12083"/>
                  <a:gd name="T25" fmla="*/ T24 w 399"/>
                  <a:gd name="T26" fmla="+- 0 1495 1207"/>
                  <a:gd name="T27" fmla="*/ 1495 h 302"/>
                  <a:gd name="T28" fmla="+- 0 12247 12083"/>
                  <a:gd name="T29" fmla="*/ T28 w 399"/>
                  <a:gd name="T30" fmla="+- 0 1509 1207"/>
                  <a:gd name="T31" fmla="*/ 1509 h 302"/>
                  <a:gd name="T32" fmla="+- 0 12268 12083"/>
                  <a:gd name="T33" fmla="*/ T32 w 399"/>
                  <a:gd name="T34" fmla="+- 0 1505 1207"/>
                  <a:gd name="T35" fmla="*/ 1505 h 302"/>
                  <a:gd name="T36" fmla="+- 0 12328 12083"/>
                  <a:gd name="T37" fmla="*/ T36 w 399"/>
                  <a:gd name="T38" fmla="+- 0 1477 1207"/>
                  <a:gd name="T39" fmla="*/ 1477 h 302"/>
                  <a:gd name="T40" fmla="+- 0 12346 12083"/>
                  <a:gd name="T41" fmla="*/ T40 w 399"/>
                  <a:gd name="T42" fmla="+- 0 1461 1207"/>
                  <a:gd name="T43" fmla="*/ 1461 h 302"/>
                  <a:gd name="T44" fmla="+- 0 12483 12083"/>
                  <a:gd name="T45" fmla="*/ T44 w 399"/>
                  <a:gd name="T46" fmla="+- 0 1461 1207"/>
                  <a:gd name="T47" fmla="*/ 1461 h 302"/>
                  <a:gd name="T48" fmla="+- 0 12483 12083"/>
                  <a:gd name="T49" fmla="*/ T48 w 399"/>
                  <a:gd name="T50" fmla="+- 0 1436 1207"/>
                  <a:gd name="T51" fmla="*/ 1436 h 302"/>
                  <a:gd name="T52" fmla="+- 0 12223 12083"/>
                  <a:gd name="T53" fmla="*/ T52 w 399"/>
                  <a:gd name="T54" fmla="+- 0 1436 1207"/>
                  <a:gd name="T55" fmla="*/ 1436 h 302"/>
                  <a:gd name="T56" fmla="+- 0 12205 12083"/>
                  <a:gd name="T57" fmla="*/ T56 w 399"/>
                  <a:gd name="T58" fmla="+- 0 1431 1207"/>
                  <a:gd name="T59" fmla="*/ 1431 h 302"/>
                  <a:gd name="T60" fmla="+- 0 12161 12083"/>
                  <a:gd name="T61" fmla="*/ T60 w 399"/>
                  <a:gd name="T62" fmla="+- 0 1363 1207"/>
                  <a:gd name="T63" fmla="*/ 1363 h 302"/>
                  <a:gd name="T64" fmla="+- 0 12160 12083"/>
                  <a:gd name="T65" fmla="*/ T64 w 399"/>
                  <a:gd name="T66" fmla="+- 0 1337 1207"/>
                  <a:gd name="T67" fmla="*/ 1337 h 302"/>
                  <a:gd name="T68" fmla="+- 0 12168 12083"/>
                  <a:gd name="T69" fmla="*/ T68 w 399"/>
                  <a:gd name="T70" fmla="+- 0 1318 1207"/>
                  <a:gd name="T71" fmla="*/ 1318 h 302"/>
                  <a:gd name="T72" fmla="+- 0 12181 12083"/>
                  <a:gd name="T73" fmla="*/ T72 w 399"/>
                  <a:gd name="T74" fmla="+- 0 1302 1207"/>
                  <a:gd name="T75" fmla="*/ 1302 h 302"/>
                  <a:gd name="T76" fmla="+- 0 12199 12083"/>
                  <a:gd name="T77" fmla="*/ T76 w 399"/>
                  <a:gd name="T78" fmla="+- 0 1290 1207"/>
                  <a:gd name="T79" fmla="*/ 1290 h 302"/>
                  <a:gd name="T80" fmla="+- 0 12221 12083"/>
                  <a:gd name="T81" fmla="*/ T80 w 399"/>
                  <a:gd name="T82" fmla="+- 0 1283 1207"/>
                  <a:gd name="T83" fmla="*/ 1283 h 302"/>
                  <a:gd name="T84" fmla="+- 0 12247 12083"/>
                  <a:gd name="T85" fmla="*/ T84 w 399"/>
                  <a:gd name="T86" fmla="+- 0 1280 1207"/>
                  <a:gd name="T87" fmla="*/ 1280 h 302"/>
                  <a:gd name="T88" fmla="+- 0 12341 12083"/>
                  <a:gd name="T89" fmla="*/ T88 w 399"/>
                  <a:gd name="T90" fmla="+- 0 1280 1207"/>
                  <a:gd name="T91" fmla="*/ 1280 h 302"/>
                  <a:gd name="T92" fmla="+- 0 12353 12083"/>
                  <a:gd name="T93" fmla="*/ T92 w 399"/>
                  <a:gd name="T94" fmla="+- 0 1260 1207"/>
                  <a:gd name="T95" fmla="*/ 1260 h 302"/>
                  <a:gd name="T96" fmla="+- 0 12346 12083"/>
                  <a:gd name="T97" fmla="*/ T96 w 399"/>
                  <a:gd name="T98" fmla="+- 0 1253 1207"/>
                  <a:gd name="T99" fmla="*/ 1253 h 302"/>
                  <a:gd name="T100" fmla="+- 0 12343 12083"/>
                  <a:gd name="T101" fmla="*/ T100 w 399"/>
                  <a:gd name="T102" fmla="+- 0 1250 1207"/>
                  <a:gd name="T103" fmla="*/ 1250 h 302"/>
                  <a:gd name="T104" fmla="+- 0 12333 12083"/>
                  <a:gd name="T105" fmla="*/ T104 w 399"/>
                  <a:gd name="T106" fmla="+- 0 1243 1207"/>
                  <a:gd name="T107" fmla="*/ 1243 h 302"/>
                  <a:gd name="T108" fmla="+- 0 12322 12083"/>
                  <a:gd name="T109" fmla="*/ T108 w 399"/>
                  <a:gd name="T110" fmla="+- 0 1233 1207"/>
                  <a:gd name="T111" fmla="*/ 1233 h 302"/>
                  <a:gd name="T112" fmla="+- 0 12307 12083"/>
                  <a:gd name="T113" fmla="*/ T112 w 399"/>
                  <a:gd name="T114" fmla="+- 0 1225 1207"/>
                  <a:gd name="T115" fmla="*/ 1225 h 302"/>
                  <a:gd name="T116" fmla="+- 0 12291 12083"/>
                  <a:gd name="T117" fmla="*/ T116 w 399"/>
                  <a:gd name="T118" fmla="+- 0 1218 1207"/>
                  <a:gd name="T119" fmla="*/ 1218 h 302"/>
                  <a:gd name="T120" fmla="+- 0 12270 12083"/>
                  <a:gd name="T121" fmla="*/ T120 w 399"/>
                  <a:gd name="T122" fmla="+- 0 1212 1207"/>
                  <a:gd name="T123" fmla="*/ 1212 h 302"/>
                  <a:gd name="T124" fmla="+- 0 12247 12083"/>
                  <a:gd name="T125" fmla="*/ T124 w 399"/>
                  <a:gd name="T126" fmla="+- 0 1209 1207"/>
                  <a:gd name="T127" fmla="*/ 1209 h 302"/>
                  <a:gd name="T128" fmla="+- 0 12218 12083"/>
                  <a:gd name="T129" fmla="*/ T128 w 399"/>
                  <a:gd name="T130" fmla="+- 0 1207 1207"/>
                  <a:gd name="T131" fmla="*/ 1207 h 30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399" h="302">
                    <a:moveTo>
                      <a:pt x="135" y="0"/>
                    </a:moveTo>
                    <a:lnTo>
                      <a:pt x="62" y="28"/>
                    </a:lnTo>
                    <a:lnTo>
                      <a:pt x="19" y="77"/>
                    </a:lnTo>
                    <a:lnTo>
                      <a:pt x="0" y="156"/>
                    </a:lnTo>
                    <a:lnTo>
                      <a:pt x="2" y="175"/>
                    </a:lnTo>
                    <a:lnTo>
                      <a:pt x="37" y="247"/>
                    </a:lnTo>
                    <a:lnTo>
                      <a:pt x="89" y="288"/>
                    </a:lnTo>
                    <a:lnTo>
                      <a:pt x="164" y="302"/>
                    </a:lnTo>
                    <a:lnTo>
                      <a:pt x="185" y="298"/>
                    </a:lnTo>
                    <a:lnTo>
                      <a:pt x="245" y="270"/>
                    </a:lnTo>
                    <a:lnTo>
                      <a:pt x="263" y="254"/>
                    </a:lnTo>
                    <a:lnTo>
                      <a:pt x="400" y="254"/>
                    </a:lnTo>
                    <a:lnTo>
                      <a:pt x="400" y="229"/>
                    </a:lnTo>
                    <a:lnTo>
                      <a:pt x="140" y="229"/>
                    </a:lnTo>
                    <a:lnTo>
                      <a:pt x="122" y="224"/>
                    </a:lnTo>
                    <a:lnTo>
                      <a:pt x="78" y="156"/>
                    </a:lnTo>
                    <a:lnTo>
                      <a:pt x="77" y="130"/>
                    </a:lnTo>
                    <a:lnTo>
                      <a:pt x="85" y="111"/>
                    </a:lnTo>
                    <a:lnTo>
                      <a:pt x="98" y="95"/>
                    </a:lnTo>
                    <a:lnTo>
                      <a:pt x="116" y="83"/>
                    </a:lnTo>
                    <a:lnTo>
                      <a:pt x="138" y="76"/>
                    </a:lnTo>
                    <a:lnTo>
                      <a:pt x="164" y="73"/>
                    </a:lnTo>
                    <a:lnTo>
                      <a:pt x="258" y="73"/>
                    </a:lnTo>
                    <a:lnTo>
                      <a:pt x="270" y="53"/>
                    </a:lnTo>
                    <a:lnTo>
                      <a:pt x="263" y="46"/>
                    </a:lnTo>
                    <a:lnTo>
                      <a:pt x="260" y="43"/>
                    </a:lnTo>
                    <a:lnTo>
                      <a:pt x="250" y="36"/>
                    </a:lnTo>
                    <a:lnTo>
                      <a:pt x="239" y="26"/>
                    </a:lnTo>
                    <a:lnTo>
                      <a:pt x="224" y="18"/>
                    </a:lnTo>
                    <a:lnTo>
                      <a:pt x="208" y="11"/>
                    </a:lnTo>
                    <a:lnTo>
                      <a:pt x="187" y="5"/>
                    </a:lnTo>
                    <a:lnTo>
                      <a:pt x="164" y="2"/>
                    </a:lnTo>
                    <a:lnTo>
                      <a:pt x="135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e-DE"/>
              </a:p>
            </p:txBody>
          </p:sp>
          <p:sp>
            <p:nvSpPr>
              <p:cNvPr id="106" name="Freeform 408"/>
              <p:cNvSpPr>
                <a:spLocks/>
              </p:cNvSpPr>
              <p:nvPr/>
            </p:nvSpPr>
            <p:spPr bwMode="auto">
              <a:xfrm>
                <a:off x="12083" y="1207"/>
                <a:ext cx="399" cy="302"/>
              </a:xfrm>
              <a:custGeom>
                <a:avLst/>
                <a:gdLst>
                  <a:gd name="T0" fmla="+- 0 12483 12083"/>
                  <a:gd name="T1" fmla="*/ T0 w 399"/>
                  <a:gd name="T2" fmla="+- 0 1461 1207"/>
                  <a:gd name="T3" fmla="*/ 1461 h 302"/>
                  <a:gd name="T4" fmla="+- 0 12413 12083"/>
                  <a:gd name="T5" fmla="*/ T4 w 399"/>
                  <a:gd name="T6" fmla="+- 0 1461 1207"/>
                  <a:gd name="T7" fmla="*/ 1461 h 302"/>
                  <a:gd name="T8" fmla="+- 0 12413 12083"/>
                  <a:gd name="T9" fmla="*/ T8 w 399"/>
                  <a:gd name="T10" fmla="+- 0 1503 1207"/>
                  <a:gd name="T11" fmla="*/ 1503 h 302"/>
                  <a:gd name="T12" fmla="+- 0 12483 12083"/>
                  <a:gd name="T13" fmla="*/ T12 w 399"/>
                  <a:gd name="T14" fmla="+- 0 1503 1207"/>
                  <a:gd name="T15" fmla="*/ 1503 h 302"/>
                  <a:gd name="T16" fmla="+- 0 12483 12083"/>
                  <a:gd name="T17" fmla="*/ T16 w 399"/>
                  <a:gd name="T18" fmla="+- 0 1461 1207"/>
                  <a:gd name="T19" fmla="*/ 1461 h 30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399" h="302">
                    <a:moveTo>
                      <a:pt x="400" y="254"/>
                    </a:moveTo>
                    <a:lnTo>
                      <a:pt x="330" y="254"/>
                    </a:lnTo>
                    <a:lnTo>
                      <a:pt x="330" y="296"/>
                    </a:lnTo>
                    <a:lnTo>
                      <a:pt x="400" y="296"/>
                    </a:lnTo>
                    <a:lnTo>
                      <a:pt x="400" y="254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e-DE"/>
              </a:p>
            </p:txBody>
          </p:sp>
          <p:sp>
            <p:nvSpPr>
              <p:cNvPr id="107" name="Freeform 407"/>
              <p:cNvSpPr>
                <a:spLocks/>
              </p:cNvSpPr>
              <p:nvPr/>
            </p:nvSpPr>
            <p:spPr bwMode="auto">
              <a:xfrm>
                <a:off x="12083" y="1207"/>
                <a:ext cx="399" cy="302"/>
              </a:xfrm>
              <a:custGeom>
                <a:avLst/>
                <a:gdLst>
                  <a:gd name="T0" fmla="+- 0 12483 12083"/>
                  <a:gd name="T1" fmla="*/ T0 w 399"/>
                  <a:gd name="T2" fmla="+- 0 1213 1207"/>
                  <a:gd name="T3" fmla="*/ 1213 h 302"/>
                  <a:gd name="T4" fmla="+- 0 12407 12083"/>
                  <a:gd name="T5" fmla="*/ T4 w 399"/>
                  <a:gd name="T6" fmla="+- 0 1213 1207"/>
                  <a:gd name="T7" fmla="*/ 1213 h 302"/>
                  <a:gd name="T8" fmla="+- 0 12300 12083"/>
                  <a:gd name="T9" fmla="*/ T8 w 399"/>
                  <a:gd name="T10" fmla="+- 0 1400 1207"/>
                  <a:gd name="T11" fmla="*/ 1400 h 302"/>
                  <a:gd name="T12" fmla="+- 0 12293 12083"/>
                  <a:gd name="T13" fmla="*/ T12 w 399"/>
                  <a:gd name="T14" fmla="+- 0 1408 1207"/>
                  <a:gd name="T15" fmla="*/ 1408 h 302"/>
                  <a:gd name="T16" fmla="+- 0 12278 12083"/>
                  <a:gd name="T17" fmla="*/ T16 w 399"/>
                  <a:gd name="T18" fmla="+- 0 1420 1207"/>
                  <a:gd name="T19" fmla="*/ 1420 h 302"/>
                  <a:gd name="T20" fmla="+- 0 12255 12083"/>
                  <a:gd name="T21" fmla="*/ T20 w 399"/>
                  <a:gd name="T22" fmla="+- 0 1431 1207"/>
                  <a:gd name="T23" fmla="*/ 1431 h 302"/>
                  <a:gd name="T24" fmla="+- 0 12223 12083"/>
                  <a:gd name="T25" fmla="*/ T24 w 399"/>
                  <a:gd name="T26" fmla="+- 0 1436 1207"/>
                  <a:gd name="T27" fmla="*/ 1436 h 302"/>
                  <a:gd name="T28" fmla="+- 0 12483 12083"/>
                  <a:gd name="T29" fmla="*/ T28 w 399"/>
                  <a:gd name="T30" fmla="+- 0 1436 1207"/>
                  <a:gd name="T31" fmla="*/ 1436 h 302"/>
                  <a:gd name="T32" fmla="+- 0 12483 12083"/>
                  <a:gd name="T33" fmla="*/ T32 w 399"/>
                  <a:gd name="T34" fmla="+- 0 1213 1207"/>
                  <a:gd name="T35" fmla="*/ 1213 h 30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</a:cxnLst>
                <a:rect l="0" t="0" r="r" b="b"/>
                <a:pathLst>
                  <a:path w="399" h="302">
                    <a:moveTo>
                      <a:pt x="400" y="6"/>
                    </a:moveTo>
                    <a:lnTo>
                      <a:pt x="324" y="6"/>
                    </a:lnTo>
                    <a:lnTo>
                      <a:pt x="217" y="193"/>
                    </a:lnTo>
                    <a:lnTo>
                      <a:pt x="210" y="201"/>
                    </a:lnTo>
                    <a:lnTo>
                      <a:pt x="195" y="213"/>
                    </a:lnTo>
                    <a:lnTo>
                      <a:pt x="172" y="224"/>
                    </a:lnTo>
                    <a:lnTo>
                      <a:pt x="140" y="229"/>
                    </a:lnTo>
                    <a:lnTo>
                      <a:pt x="400" y="229"/>
                    </a:lnTo>
                    <a:lnTo>
                      <a:pt x="400" y="6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e-DE"/>
              </a:p>
            </p:txBody>
          </p:sp>
          <p:sp>
            <p:nvSpPr>
              <p:cNvPr id="108" name="Freeform 406"/>
              <p:cNvSpPr>
                <a:spLocks/>
              </p:cNvSpPr>
              <p:nvPr/>
            </p:nvSpPr>
            <p:spPr bwMode="auto">
              <a:xfrm>
                <a:off x="12083" y="1207"/>
                <a:ext cx="399" cy="302"/>
              </a:xfrm>
              <a:custGeom>
                <a:avLst/>
                <a:gdLst>
                  <a:gd name="T0" fmla="+- 0 12341 12083"/>
                  <a:gd name="T1" fmla="*/ T0 w 399"/>
                  <a:gd name="T2" fmla="+- 0 1280 1207"/>
                  <a:gd name="T3" fmla="*/ 1280 h 302"/>
                  <a:gd name="T4" fmla="+- 0 12247 12083"/>
                  <a:gd name="T5" fmla="*/ T4 w 399"/>
                  <a:gd name="T6" fmla="+- 0 1280 1207"/>
                  <a:gd name="T7" fmla="*/ 1280 h 302"/>
                  <a:gd name="T8" fmla="+- 0 12273 12083"/>
                  <a:gd name="T9" fmla="*/ T8 w 399"/>
                  <a:gd name="T10" fmla="+- 0 1290 1207"/>
                  <a:gd name="T11" fmla="*/ 1290 h 302"/>
                  <a:gd name="T12" fmla="+- 0 12289 12083"/>
                  <a:gd name="T13" fmla="*/ T12 w 399"/>
                  <a:gd name="T14" fmla="+- 0 1302 1207"/>
                  <a:gd name="T15" fmla="*/ 1302 h 302"/>
                  <a:gd name="T16" fmla="+- 0 12295 12083"/>
                  <a:gd name="T17" fmla="*/ T16 w 399"/>
                  <a:gd name="T18" fmla="+- 0 1308 1207"/>
                  <a:gd name="T19" fmla="*/ 1308 h 302"/>
                  <a:gd name="T20" fmla="+- 0 12303 12083"/>
                  <a:gd name="T21" fmla="*/ T20 w 399"/>
                  <a:gd name="T22" fmla="+- 0 1314 1207"/>
                  <a:gd name="T23" fmla="*/ 1314 h 302"/>
                  <a:gd name="T24" fmla="+- 0 12308 12083"/>
                  <a:gd name="T25" fmla="*/ T24 w 399"/>
                  <a:gd name="T26" fmla="+- 0 1319 1207"/>
                  <a:gd name="T27" fmla="*/ 1319 h 302"/>
                  <a:gd name="T28" fmla="+- 0 12314 12083"/>
                  <a:gd name="T29" fmla="*/ T28 w 399"/>
                  <a:gd name="T30" fmla="+- 0 1328 1207"/>
                  <a:gd name="T31" fmla="*/ 1328 h 302"/>
                  <a:gd name="T32" fmla="+- 0 12341 12083"/>
                  <a:gd name="T33" fmla="*/ T32 w 399"/>
                  <a:gd name="T34" fmla="+- 0 1280 1207"/>
                  <a:gd name="T35" fmla="*/ 1280 h 30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</a:cxnLst>
                <a:rect l="0" t="0" r="r" b="b"/>
                <a:pathLst>
                  <a:path w="399" h="302">
                    <a:moveTo>
                      <a:pt x="258" y="73"/>
                    </a:moveTo>
                    <a:lnTo>
                      <a:pt x="164" y="73"/>
                    </a:lnTo>
                    <a:lnTo>
                      <a:pt x="190" y="83"/>
                    </a:lnTo>
                    <a:lnTo>
                      <a:pt x="206" y="95"/>
                    </a:lnTo>
                    <a:lnTo>
                      <a:pt x="212" y="101"/>
                    </a:lnTo>
                    <a:lnTo>
                      <a:pt x="220" y="107"/>
                    </a:lnTo>
                    <a:lnTo>
                      <a:pt x="225" y="112"/>
                    </a:lnTo>
                    <a:lnTo>
                      <a:pt x="231" y="121"/>
                    </a:lnTo>
                    <a:lnTo>
                      <a:pt x="258" y="73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e-DE"/>
              </a:p>
            </p:txBody>
          </p:sp>
        </p:grpSp>
        <p:grpSp>
          <p:nvGrpSpPr>
            <p:cNvPr id="8" name="Group 403"/>
            <p:cNvGrpSpPr>
              <a:grpSpLocks/>
            </p:cNvGrpSpPr>
            <p:nvPr/>
          </p:nvGrpSpPr>
          <p:grpSpPr bwMode="auto">
            <a:xfrm>
              <a:off x="12376" y="1334"/>
              <a:ext cx="37" cy="66"/>
              <a:chOff x="12376" y="1334"/>
              <a:chExt cx="37" cy="66"/>
            </a:xfrm>
          </p:grpSpPr>
          <p:sp>
            <p:nvSpPr>
              <p:cNvPr id="104" name="Freeform 404"/>
              <p:cNvSpPr>
                <a:spLocks/>
              </p:cNvSpPr>
              <p:nvPr/>
            </p:nvSpPr>
            <p:spPr bwMode="auto">
              <a:xfrm>
                <a:off x="12376" y="1334"/>
                <a:ext cx="37" cy="66"/>
              </a:xfrm>
              <a:custGeom>
                <a:avLst/>
                <a:gdLst>
                  <a:gd name="T0" fmla="+- 0 12413 12376"/>
                  <a:gd name="T1" fmla="*/ T0 w 37"/>
                  <a:gd name="T2" fmla="+- 0 1334 1334"/>
                  <a:gd name="T3" fmla="*/ 1334 h 66"/>
                  <a:gd name="T4" fmla="+- 0 12376 12376"/>
                  <a:gd name="T5" fmla="*/ T4 w 37"/>
                  <a:gd name="T6" fmla="+- 0 1400 1334"/>
                  <a:gd name="T7" fmla="*/ 1400 h 66"/>
                  <a:gd name="T8" fmla="+- 0 12413 12376"/>
                  <a:gd name="T9" fmla="*/ T8 w 37"/>
                  <a:gd name="T10" fmla="+- 0 1400 1334"/>
                  <a:gd name="T11" fmla="*/ 1400 h 66"/>
                  <a:gd name="T12" fmla="+- 0 12413 12376"/>
                  <a:gd name="T13" fmla="*/ T12 w 37"/>
                  <a:gd name="T14" fmla="+- 0 1334 1334"/>
                  <a:gd name="T15" fmla="*/ 1334 h 6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7" h="66">
                    <a:moveTo>
                      <a:pt x="37" y="0"/>
                    </a:moveTo>
                    <a:lnTo>
                      <a:pt x="0" y="66"/>
                    </a:lnTo>
                    <a:lnTo>
                      <a:pt x="37" y="66"/>
                    </a:lnTo>
                    <a:lnTo>
                      <a:pt x="37" y="0"/>
                    </a:lnTo>
                  </a:path>
                </a:pathLst>
              </a:custGeom>
              <a:solidFill>
                <a:srgbClr val="0090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e-DE"/>
              </a:p>
            </p:txBody>
          </p:sp>
        </p:grpSp>
        <p:grpSp>
          <p:nvGrpSpPr>
            <p:cNvPr id="9" name="Group 400"/>
            <p:cNvGrpSpPr>
              <a:grpSpLocks/>
            </p:cNvGrpSpPr>
            <p:nvPr/>
          </p:nvGrpSpPr>
          <p:grpSpPr bwMode="auto">
            <a:xfrm>
              <a:off x="12496" y="1214"/>
              <a:ext cx="126" cy="290"/>
              <a:chOff x="12496" y="1214"/>
              <a:chExt cx="126" cy="290"/>
            </a:xfrm>
          </p:grpSpPr>
          <p:sp>
            <p:nvSpPr>
              <p:cNvPr id="102" name="Freeform 402"/>
              <p:cNvSpPr>
                <a:spLocks/>
              </p:cNvSpPr>
              <p:nvPr/>
            </p:nvSpPr>
            <p:spPr bwMode="auto">
              <a:xfrm>
                <a:off x="12496" y="1214"/>
                <a:ext cx="126" cy="290"/>
              </a:xfrm>
              <a:custGeom>
                <a:avLst/>
                <a:gdLst>
                  <a:gd name="T0" fmla="+- 0 12623 12496"/>
                  <a:gd name="T1" fmla="*/ T0 w 126"/>
                  <a:gd name="T2" fmla="+- 0 1282 1214"/>
                  <a:gd name="T3" fmla="*/ 1282 h 290"/>
                  <a:gd name="T4" fmla="+- 0 12551 12496"/>
                  <a:gd name="T5" fmla="*/ T4 w 126"/>
                  <a:gd name="T6" fmla="+- 0 1282 1214"/>
                  <a:gd name="T7" fmla="*/ 1282 h 290"/>
                  <a:gd name="T8" fmla="+- 0 12551 12496"/>
                  <a:gd name="T9" fmla="*/ T8 w 126"/>
                  <a:gd name="T10" fmla="+- 0 1504 1214"/>
                  <a:gd name="T11" fmla="*/ 1504 h 290"/>
                  <a:gd name="T12" fmla="+- 0 12623 12496"/>
                  <a:gd name="T13" fmla="*/ T12 w 126"/>
                  <a:gd name="T14" fmla="+- 0 1504 1214"/>
                  <a:gd name="T15" fmla="*/ 1504 h 290"/>
                  <a:gd name="T16" fmla="+- 0 12623 12496"/>
                  <a:gd name="T17" fmla="*/ T16 w 126"/>
                  <a:gd name="T18" fmla="+- 0 1282 1214"/>
                  <a:gd name="T19" fmla="*/ 1282 h 29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126" h="290">
                    <a:moveTo>
                      <a:pt x="127" y="68"/>
                    </a:moveTo>
                    <a:lnTo>
                      <a:pt x="55" y="68"/>
                    </a:lnTo>
                    <a:lnTo>
                      <a:pt x="55" y="290"/>
                    </a:lnTo>
                    <a:lnTo>
                      <a:pt x="127" y="290"/>
                    </a:lnTo>
                    <a:lnTo>
                      <a:pt x="127" y="68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e-DE"/>
              </a:p>
            </p:txBody>
          </p:sp>
          <p:sp>
            <p:nvSpPr>
              <p:cNvPr id="103" name="Freeform 401"/>
              <p:cNvSpPr>
                <a:spLocks/>
              </p:cNvSpPr>
              <p:nvPr/>
            </p:nvSpPr>
            <p:spPr bwMode="auto">
              <a:xfrm>
                <a:off x="12496" y="1214"/>
                <a:ext cx="126" cy="290"/>
              </a:xfrm>
              <a:custGeom>
                <a:avLst/>
                <a:gdLst>
                  <a:gd name="T0" fmla="+- 0 12678 12496"/>
                  <a:gd name="T1" fmla="*/ T0 w 126"/>
                  <a:gd name="T2" fmla="+- 0 1214 1214"/>
                  <a:gd name="T3" fmla="*/ 1214 h 290"/>
                  <a:gd name="T4" fmla="+- 0 12496 12496"/>
                  <a:gd name="T5" fmla="*/ T4 w 126"/>
                  <a:gd name="T6" fmla="+- 0 1214 1214"/>
                  <a:gd name="T7" fmla="*/ 1214 h 290"/>
                  <a:gd name="T8" fmla="+- 0 12496 12496"/>
                  <a:gd name="T9" fmla="*/ T8 w 126"/>
                  <a:gd name="T10" fmla="+- 0 1282 1214"/>
                  <a:gd name="T11" fmla="*/ 1282 h 290"/>
                  <a:gd name="T12" fmla="+- 0 12678 12496"/>
                  <a:gd name="T13" fmla="*/ T12 w 126"/>
                  <a:gd name="T14" fmla="+- 0 1282 1214"/>
                  <a:gd name="T15" fmla="*/ 1282 h 290"/>
                  <a:gd name="T16" fmla="+- 0 12678 12496"/>
                  <a:gd name="T17" fmla="*/ T16 w 126"/>
                  <a:gd name="T18" fmla="+- 0 1214 1214"/>
                  <a:gd name="T19" fmla="*/ 1214 h 29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126" h="290">
                    <a:moveTo>
                      <a:pt x="182" y="0"/>
                    </a:moveTo>
                    <a:lnTo>
                      <a:pt x="0" y="0"/>
                    </a:lnTo>
                    <a:lnTo>
                      <a:pt x="0" y="68"/>
                    </a:lnTo>
                    <a:lnTo>
                      <a:pt x="182" y="68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e-DE"/>
              </a:p>
            </p:txBody>
          </p:sp>
        </p:grpSp>
        <p:grpSp>
          <p:nvGrpSpPr>
            <p:cNvPr id="10" name="Group 396"/>
            <p:cNvGrpSpPr>
              <a:grpSpLocks/>
            </p:cNvGrpSpPr>
            <p:nvPr/>
          </p:nvGrpSpPr>
          <p:grpSpPr bwMode="auto">
            <a:xfrm>
              <a:off x="12691" y="1214"/>
              <a:ext cx="218" cy="290"/>
              <a:chOff x="12691" y="1214"/>
              <a:chExt cx="218" cy="290"/>
            </a:xfrm>
          </p:grpSpPr>
          <p:sp>
            <p:nvSpPr>
              <p:cNvPr id="99" name="Freeform 399"/>
              <p:cNvSpPr>
                <a:spLocks/>
              </p:cNvSpPr>
              <p:nvPr/>
            </p:nvSpPr>
            <p:spPr bwMode="auto">
              <a:xfrm>
                <a:off x="12691" y="1214"/>
                <a:ext cx="218" cy="290"/>
              </a:xfrm>
              <a:custGeom>
                <a:avLst/>
                <a:gdLst>
                  <a:gd name="T0" fmla="+- 0 12763 12691"/>
                  <a:gd name="T1" fmla="*/ T0 w 218"/>
                  <a:gd name="T2" fmla="+- 0 1214 1214"/>
                  <a:gd name="T3" fmla="*/ 1214 h 290"/>
                  <a:gd name="T4" fmla="+- 0 12691 12691"/>
                  <a:gd name="T5" fmla="*/ T4 w 218"/>
                  <a:gd name="T6" fmla="+- 0 1214 1214"/>
                  <a:gd name="T7" fmla="*/ 1214 h 290"/>
                  <a:gd name="T8" fmla="+- 0 12691 12691"/>
                  <a:gd name="T9" fmla="*/ T8 w 218"/>
                  <a:gd name="T10" fmla="+- 0 1504 1214"/>
                  <a:gd name="T11" fmla="*/ 1504 h 290"/>
                  <a:gd name="T12" fmla="+- 0 12763 12691"/>
                  <a:gd name="T13" fmla="*/ T12 w 218"/>
                  <a:gd name="T14" fmla="+- 0 1504 1214"/>
                  <a:gd name="T15" fmla="*/ 1504 h 290"/>
                  <a:gd name="T16" fmla="+- 0 12763 12691"/>
                  <a:gd name="T17" fmla="*/ T16 w 218"/>
                  <a:gd name="T18" fmla="+- 0 1394 1214"/>
                  <a:gd name="T19" fmla="*/ 1394 h 290"/>
                  <a:gd name="T20" fmla="+- 0 12909 12691"/>
                  <a:gd name="T21" fmla="*/ T20 w 218"/>
                  <a:gd name="T22" fmla="+- 0 1394 1214"/>
                  <a:gd name="T23" fmla="*/ 1394 h 290"/>
                  <a:gd name="T24" fmla="+- 0 12909 12691"/>
                  <a:gd name="T25" fmla="*/ T24 w 218"/>
                  <a:gd name="T26" fmla="+- 0 1325 1214"/>
                  <a:gd name="T27" fmla="*/ 1325 h 290"/>
                  <a:gd name="T28" fmla="+- 0 12763 12691"/>
                  <a:gd name="T29" fmla="*/ T28 w 218"/>
                  <a:gd name="T30" fmla="+- 0 1325 1214"/>
                  <a:gd name="T31" fmla="*/ 1325 h 290"/>
                  <a:gd name="T32" fmla="+- 0 12763 12691"/>
                  <a:gd name="T33" fmla="*/ T32 w 218"/>
                  <a:gd name="T34" fmla="+- 0 1214 1214"/>
                  <a:gd name="T35" fmla="*/ 1214 h 29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</a:cxnLst>
                <a:rect l="0" t="0" r="r" b="b"/>
                <a:pathLst>
                  <a:path w="218" h="290">
                    <a:moveTo>
                      <a:pt x="72" y="0"/>
                    </a:moveTo>
                    <a:lnTo>
                      <a:pt x="0" y="0"/>
                    </a:lnTo>
                    <a:lnTo>
                      <a:pt x="0" y="290"/>
                    </a:lnTo>
                    <a:lnTo>
                      <a:pt x="72" y="290"/>
                    </a:lnTo>
                    <a:lnTo>
                      <a:pt x="72" y="180"/>
                    </a:lnTo>
                    <a:lnTo>
                      <a:pt x="218" y="180"/>
                    </a:lnTo>
                    <a:lnTo>
                      <a:pt x="218" y="111"/>
                    </a:lnTo>
                    <a:lnTo>
                      <a:pt x="72" y="111"/>
                    </a:lnTo>
                    <a:lnTo>
                      <a:pt x="7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e-DE"/>
              </a:p>
            </p:txBody>
          </p:sp>
          <p:sp>
            <p:nvSpPr>
              <p:cNvPr id="100" name="Freeform 398"/>
              <p:cNvSpPr>
                <a:spLocks/>
              </p:cNvSpPr>
              <p:nvPr/>
            </p:nvSpPr>
            <p:spPr bwMode="auto">
              <a:xfrm>
                <a:off x="12691" y="1214"/>
                <a:ext cx="218" cy="290"/>
              </a:xfrm>
              <a:custGeom>
                <a:avLst/>
                <a:gdLst>
                  <a:gd name="T0" fmla="+- 0 12909 12691"/>
                  <a:gd name="T1" fmla="*/ T0 w 218"/>
                  <a:gd name="T2" fmla="+- 0 1394 1214"/>
                  <a:gd name="T3" fmla="*/ 1394 h 290"/>
                  <a:gd name="T4" fmla="+- 0 12837 12691"/>
                  <a:gd name="T5" fmla="*/ T4 w 218"/>
                  <a:gd name="T6" fmla="+- 0 1394 1214"/>
                  <a:gd name="T7" fmla="*/ 1394 h 290"/>
                  <a:gd name="T8" fmla="+- 0 12837 12691"/>
                  <a:gd name="T9" fmla="*/ T8 w 218"/>
                  <a:gd name="T10" fmla="+- 0 1504 1214"/>
                  <a:gd name="T11" fmla="*/ 1504 h 290"/>
                  <a:gd name="T12" fmla="+- 0 12909 12691"/>
                  <a:gd name="T13" fmla="*/ T12 w 218"/>
                  <a:gd name="T14" fmla="+- 0 1504 1214"/>
                  <a:gd name="T15" fmla="*/ 1504 h 290"/>
                  <a:gd name="T16" fmla="+- 0 12909 12691"/>
                  <a:gd name="T17" fmla="*/ T16 w 218"/>
                  <a:gd name="T18" fmla="+- 0 1394 1214"/>
                  <a:gd name="T19" fmla="*/ 1394 h 29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18" h="290">
                    <a:moveTo>
                      <a:pt x="218" y="180"/>
                    </a:moveTo>
                    <a:lnTo>
                      <a:pt x="146" y="180"/>
                    </a:lnTo>
                    <a:lnTo>
                      <a:pt x="146" y="290"/>
                    </a:lnTo>
                    <a:lnTo>
                      <a:pt x="218" y="290"/>
                    </a:lnTo>
                    <a:lnTo>
                      <a:pt x="218" y="18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e-DE"/>
              </a:p>
            </p:txBody>
          </p:sp>
          <p:sp>
            <p:nvSpPr>
              <p:cNvPr id="101" name="Freeform 397"/>
              <p:cNvSpPr>
                <a:spLocks/>
              </p:cNvSpPr>
              <p:nvPr/>
            </p:nvSpPr>
            <p:spPr bwMode="auto">
              <a:xfrm>
                <a:off x="12691" y="1214"/>
                <a:ext cx="218" cy="290"/>
              </a:xfrm>
              <a:custGeom>
                <a:avLst/>
                <a:gdLst>
                  <a:gd name="T0" fmla="+- 0 12909 12691"/>
                  <a:gd name="T1" fmla="*/ T0 w 218"/>
                  <a:gd name="T2" fmla="+- 0 1214 1214"/>
                  <a:gd name="T3" fmla="*/ 1214 h 290"/>
                  <a:gd name="T4" fmla="+- 0 12837 12691"/>
                  <a:gd name="T5" fmla="*/ T4 w 218"/>
                  <a:gd name="T6" fmla="+- 0 1214 1214"/>
                  <a:gd name="T7" fmla="*/ 1214 h 290"/>
                  <a:gd name="T8" fmla="+- 0 12837 12691"/>
                  <a:gd name="T9" fmla="*/ T8 w 218"/>
                  <a:gd name="T10" fmla="+- 0 1325 1214"/>
                  <a:gd name="T11" fmla="*/ 1325 h 290"/>
                  <a:gd name="T12" fmla="+- 0 12909 12691"/>
                  <a:gd name="T13" fmla="*/ T12 w 218"/>
                  <a:gd name="T14" fmla="+- 0 1325 1214"/>
                  <a:gd name="T15" fmla="*/ 1325 h 290"/>
                  <a:gd name="T16" fmla="+- 0 12909 12691"/>
                  <a:gd name="T17" fmla="*/ T16 w 218"/>
                  <a:gd name="T18" fmla="+- 0 1214 1214"/>
                  <a:gd name="T19" fmla="*/ 1214 h 29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18" h="290">
                    <a:moveTo>
                      <a:pt x="218" y="0"/>
                    </a:moveTo>
                    <a:lnTo>
                      <a:pt x="146" y="0"/>
                    </a:lnTo>
                    <a:lnTo>
                      <a:pt x="146" y="111"/>
                    </a:lnTo>
                    <a:lnTo>
                      <a:pt x="218" y="111"/>
                    </a:lnTo>
                    <a:lnTo>
                      <a:pt x="218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e-DE"/>
              </a:p>
            </p:txBody>
          </p:sp>
        </p:grpSp>
        <p:grpSp>
          <p:nvGrpSpPr>
            <p:cNvPr id="11" name="Group 394"/>
            <p:cNvGrpSpPr>
              <a:grpSpLocks/>
            </p:cNvGrpSpPr>
            <p:nvPr/>
          </p:nvGrpSpPr>
          <p:grpSpPr bwMode="auto">
            <a:xfrm>
              <a:off x="12935" y="1214"/>
              <a:ext cx="156" cy="290"/>
              <a:chOff x="12935" y="1214"/>
              <a:chExt cx="156" cy="290"/>
            </a:xfrm>
          </p:grpSpPr>
          <p:sp>
            <p:nvSpPr>
              <p:cNvPr id="98" name="Freeform 395"/>
              <p:cNvSpPr>
                <a:spLocks/>
              </p:cNvSpPr>
              <p:nvPr/>
            </p:nvSpPr>
            <p:spPr bwMode="auto">
              <a:xfrm>
                <a:off x="12935" y="1214"/>
                <a:ext cx="156" cy="290"/>
              </a:xfrm>
              <a:custGeom>
                <a:avLst/>
                <a:gdLst>
                  <a:gd name="T0" fmla="+- 0 13007 12935"/>
                  <a:gd name="T1" fmla="*/ T0 w 156"/>
                  <a:gd name="T2" fmla="+- 0 1214 1214"/>
                  <a:gd name="T3" fmla="*/ 1214 h 290"/>
                  <a:gd name="T4" fmla="+- 0 12935 12935"/>
                  <a:gd name="T5" fmla="*/ T4 w 156"/>
                  <a:gd name="T6" fmla="+- 0 1214 1214"/>
                  <a:gd name="T7" fmla="*/ 1214 h 290"/>
                  <a:gd name="T8" fmla="+- 0 12935 12935"/>
                  <a:gd name="T9" fmla="*/ T8 w 156"/>
                  <a:gd name="T10" fmla="+- 0 1504 1214"/>
                  <a:gd name="T11" fmla="*/ 1504 h 290"/>
                  <a:gd name="T12" fmla="+- 0 13091 12935"/>
                  <a:gd name="T13" fmla="*/ T12 w 156"/>
                  <a:gd name="T14" fmla="+- 0 1504 1214"/>
                  <a:gd name="T15" fmla="*/ 1504 h 290"/>
                  <a:gd name="T16" fmla="+- 0 13091 12935"/>
                  <a:gd name="T17" fmla="*/ T16 w 156"/>
                  <a:gd name="T18" fmla="+- 0 1440 1214"/>
                  <a:gd name="T19" fmla="*/ 1440 h 290"/>
                  <a:gd name="T20" fmla="+- 0 13007 12935"/>
                  <a:gd name="T21" fmla="*/ T20 w 156"/>
                  <a:gd name="T22" fmla="+- 0 1440 1214"/>
                  <a:gd name="T23" fmla="*/ 1440 h 290"/>
                  <a:gd name="T24" fmla="+- 0 13007 12935"/>
                  <a:gd name="T25" fmla="*/ T24 w 156"/>
                  <a:gd name="T26" fmla="+- 0 1214 1214"/>
                  <a:gd name="T27" fmla="*/ 1214 h 29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</a:cxnLst>
                <a:rect l="0" t="0" r="r" b="b"/>
                <a:pathLst>
                  <a:path w="156" h="290">
                    <a:moveTo>
                      <a:pt x="72" y="0"/>
                    </a:moveTo>
                    <a:lnTo>
                      <a:pt x="0" y="0"/>
                    </a:lnTo>
                    <a:lnTo>
                      <a:pt x="0" y="290"/>
                    </a:lnTo>
                    <a:lnTo>
                      <a:pt x="156" y="290"/>
                    </a:lnTo>
                    <a:lnTo>
                      <a:pt x="156" y="226"/>
                    </a:lnTo>
                    <a:lnTo>
                      <a:pt x="72" y="226"/>
                    </a:lnTo>
                    <a:lnTo>
                      <a:pt x="7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e-DE"/>
              </a:p>
            </p:txBody>
          </p:sp>
        </p:grpSp>
        <p:grpSp>
          <p:nvGrpSpPr>
            <p:cNvPr id="12" name="Group 391"/>
            <p:cNvGrpSpPr>
              <a:grpSpLocks/>
            </p:cNvGrpSpPr>
            <p:nvPr/>
          </p:nvGrpSpPr>
          <p:grpSpPr bwMode="auto">
            <a:xfrm>
              <a:off x="13039" y="1209"/>
              <a:ext cx="302" cy="301"/>
              <a:chOff x="13039" y="1209"/>
              <a:chExt cx="302" cy="301"/>
            </a:xfrm>
          </p:grpSpPr>
          <p:sp>
            <p:nvSpPr>
              <p:cNvPr id="96" name="Freeform 393"/>
              <p:cNvSpPr>
                <a:spLocks/>
              </p:cNvSpPr>
              <p:nvPr/>
            </p:nvSpPr>
            <p:spPr bwMode="auto">
              <a:xfrm>
                <a:off x="13039" y="1209"/>
                <a:ext cx="302" cy="301"/>
              </a:xfrm>
              <a:custGeom>
                <a:avLst/>
                <a:gdLst>
                  <a:gd name="T0" fmla="+- 0 13174 13039"/>
                  <a:gd name="T1" fmla="*/ T0 w 302"/>
                  <a:gd name="T2" fmla="+- 0 1210 1209"/>
                  <a:gd name="T3" fmla="*/ 1210 h 301"/>
                  <a:gd name="T4" fmla="+- 0 13116 13039"/>
                  <a:gd name="T5" fmla="*/ T4 w 302"/>
                  <a:gd name="T6" fmla="+- 0 1227 1209"/>
                  <a:gd name="T7" fmla="*/ 1227 h 301"/>
                  <a:gd name="T8" fmla="+- 0 13067 13039"/>
                  <a:gd name="T9" fmla="*/ T8 w 302"/>
                  <a:gd name="T10" fmla="+- 0 1270 1209"/>
                  <a:gd name="T11" fmla="*/ 1270 h 301"/>
                  <a:gd name="T12" fmla="+- 0 13040 13039"/>
                  <a:gd name="T13" fmla="*/ T12 w 302"/>
                  <a:gd name="T14" fmla="+- 0 1344 1209"/>
                  <a:gd name="T15" fmla="*/ 1344 h 301"/>
                  <a:gd name="T16" fmla="+- 0 13039 13039"/>
                  <a:gd name="T17" fmla="*/ T16 w 302"/>
                  <a:gd name="T18" fmla="+- 0 1369 1209"/>
                  <a:gd name="T19" fmla="*/ 1369 h 301"/>
                  <a:gd name="T20" fmla="+- 0 13041 13039"/>
                  <a:gd name="T21" fmla="*/ T20 w 302"/>
                  <a:gd name="T22" fmla="+- 0 1387 1209"/>
                  <a:gd name="T23" fmla="*/ 1387 h 301"/>
                  <a:gd name="T24" fmla="+- 0 13077 13039"/>
                  <a:gd name="T25" fmla="*/ T24 w 302"/>
                  <a:gd name="T26" fmla="+- 0 1458 1209"/>
                  <a:gd name="T27" fmla="*/ 1458 h 301"/>
                  <a:gd name="T28" fmla="+- 0 13129 13039"/>
                  <a:gd name="T29" fmla="*/ T28 w 302"/>
                  <a:gd name="T30" fmla="+- 0 1498 1209"/>
                  <a:gd name="T31" fmla="*/ 1498 h 301"/>
                  <a:gd name="T32" fmla="+- 0 13190 13039"/>
                  <a:gd name="T33" fmla="*/ T32 w 302"/>
                  <a:gd name="T34" fmla="+- 0 1510 1209"/>
                  <a:gd name="T35" fmla="*/ 1510 h 301"/>
                  <a:gd name="T36" fmla="+- 0 13171 13039"/>
                  <a:gd name="T37" fmla="*/ T36 w 302"/>
                  <a:gd name="T38" fmla="+- 0 1435 1209"/>
                  <a:gd name="T39" fmla="*/ 1435 h 301"/>
                  <a:gd name="T40" fmla="+- 0 13152 13039"/>
                  <a:gd name="T41" fmla="*/ T40 w 302"/>
                  <a:gd name="T42" fmla="+- 0 1427 1209"/>
                  <a:gd name="T43" fmla="*/ 1427 h 301"/>
                  <a:gd name="T44" fmla="+- 0 13136 13039"/>
                  <a:gd name="T45" fmla="*/ T44 w 302"/>
                  <a:gd name="T46" fmla="+- 0 1414 1209"/>
                  <a:gd name="T47" fmla="*/ 1414 h 301"/>
                  <a:gd name="T48" fmla="+- 0 13124 13039"/>
                  <a:gd name="T49" fmla="*/ T48 w 302"/>
                  <a:gd name="T50" fmla="+- 0 1396 1209"/>
                  <a:gd name="T51" fmla="*/ 1396 h 301"/>
                  <a:gd name="T52" fmla="+- 0 13116 13039"/>
                  <a:gd name="T53" fmla="*/ T52 w 302"/>
                  <a:gd name="T54" fmla="+- 0 1374 1209"/>
                  <a:gd name="T55" fmla="*/ 1374 h 301"/>
                  <a:gd name="T56" fmla="+- 0 13113 13039"/>
                  <a:gd name="T57" fmla="*/ T56 w 302"/>
                  <a:gd name="T58" fmla="+- 0 1348 1209"/>
                  <a:gd name="T59" fmla="*/ 1348 h 301"/>
                  <a:gd name="T60" fmla="+- 0 13119 13039"/>
                  <a:gd name="T61" fmla="*/ T60 w 302"/>
                  <a:gd name="T62" fmla="+- 0 1326 1209"/>
                  <a:gd name="T63" fmla="*/ 1326 h 301"/>
                  <a:gd name="T64" fmla="+- 0 13131 13039"/>
                  <a:gd name="T65" fmla="*/ T64 w 302"/>
                  <a:gd name="T66" fmla="+- 0 1308 1209"/>
                  <a:gd name="T67" fmla="*/ 1308 h 301"/>
                  <a:gd name="T68" fmla="+- 0 13147 13039"/>
                  <a:gd name="T69" fmla="*/ T68 w 302"/>
                  <a:gd name="T70" fmla="+- 0 1294 1209"/>
                  <a:gd name="T71" fmla="*/ 1294 h 301"/>
                  <a:gd name="T72" fmla="+- 0 13167 13039"/>
                  <a:gd name="T73" fmla="*/ T72 w 302"/>
                  <a:gd name="T74" fmla="+- 0 1284 1209"/>
                  <a:gd name="T75" fmla="*/ 1284 h 301"/>
                  <a:gd name="T76" fmla="+- 0 13190 13039"/>
                  <a:gd name="T77" fmla="*/ T76 w 302"/>
                  <a:gd name="T78" fmla="+- 0 1281 1209"/>
                  <a:gd name="T79" fmla="*/ 1281 h 301"/>
                  <a:gd name="T80" fmla="+- 0 13174 13039"/>
                  <a:gd name="T81" fmla="*/ T80 w 302"/>
                  <a:gd name="T82" fmla="+- 0 1210 1209"/>
                  <a:gd name="T83" fmla="*/ 1210 h 30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</a:cxnLst>
                <a:rect l="0" t="0" r="r" b="b"/>
                <a:pathLst>
                  <a:path w="302" h="301">
                    <a:moveTo>
                      <a:pt x="135" y="1"/>
                    </a:moveTo>
                    <a:lnTo>
                      <a:pt x="77" y="18"/>
                    </a:lnTo>
                    <a:lnTo>
                      <a:pt x="28" y="61"/>
                    </a:lnTo>
                    <a:lnTo>
                      <a:pt x="1" y="135"/>
                    </a:lnTo>
                    <a:lnTo>
                      <a:pt x="0" y="160"/>
                    </a:lnTo>
                    <a:lnTo>
                      <a:pt x="2" y="178"/>
                    </a:lnTo>
                    <a:lnTo>
                      <a:pt x="38" y="249"/>
                    </a:lnTo>
                    <a:lnTo>
                      <a:pt x="90" y="289"/>
                    </a:lnTo>
                    <a:lnTo>
                      <a:pt x="151" y="301"/>
                    </a:lnTo>
                    <a:lnTo>
                      <a:pt x="132" y="226"/>
                    </a:lnTo>
                    <a:lnTo>
                      <a:pt x="113" y="218"/>
                    </a:lnTo>
                    <a:lnTo>
                      <a:pt x="97" y="205"/>
                    </a:lnTo>
                    <a:lnTo>
                      <a:pt x="85" y="187"/>
                    </a:lnTo>
                    <a:lnTo>
                      <a:pt x="77" y="165"/>
                    </a:lnTo>
                    <a:lnTo>
                      <a:pt x="74" y="139"/>
                    </a:lnTo>
                    <a:lnTo>
                      <a:pt x="80" y="117"/>
                    </a:lnTo>
                    <a:lnTo>
                      <a:pt x="92" y="99"/>
                    </a:lnTo>
                    <a:lnTo>
                      <a:pt x="108" y="85"/>
                    </a:lnTo>
                    <a:lnTo>
                      <a:pt x="128" y="75"/>
                    </a:lnTo>
                    <a:lnTo>
                      <a:pt x="151" y="72"/>
                    </a:lnTo>
                    <a:lnTo>
                      <a:pt x="135" y="1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e-DE"/>
              </a:p>
            </p:txBody>
          </p:sp>
          <p:sp>
            <p:nvSpPr>
              <p:cNvPr id="97" name="Freeform 392"/>
              <p:cNvSpPr>
                <a:spLocks/>
              </p:cNvSpPr>
              <p:nvPr/>
            </p:nvSpPr>
            <p:spPr bwMode="auto">
              <a:xfrm>
                <a:off x="13039" y="1209"/>
                <a:ext cx="302" cy="301"/>
              </a:xfrm>
              <a:custGeom>
                <a:avLst/>
                <a:gdLst>
                  <a:gd name="T0" fmla="+- 0 13191 13039"/>
                  <a:gd name="T1" fmla="*/ T0 w 302"/>
                  <a:gd name="T2" fmla="+- 0 1209 1209"/>
                  <a:gd name="T3" fmla="*/ 1209 h 301"/>
                  <a:gd name="T4" fmla="+- 0 13190 13039"/>
                  <a:gd name="T5" fmla="*/ T4 w 302"/>
                  <a:gd name="T6" fmla="+- 0 1209 1209"/>
                  <a:gd name="T7" fmla="*/ 1209 h 301"/>
                  <a:gd name="T8" fmla="+- 0 13190 13039"/>
                  <a:gd name="T9" fmla="*/ T8 w 302"/>
                  <a:gd name="T10" fmla="+- 0 1281 1209"/>
                  <a:gd name="T11" fmla="*/ 1281 h 301"/>
                  <a:gd name="T12" fmla="+- 0 13209 13039"/>
                  <a:gd name="T13" fmla="*/ T12 w 302"/>
                  <a:gd name="T14" fmla="+- 0 1283 1209"/>
                  <a:gd name="T15" fmla="*/ 1283 h 301"/>
                  <a:gd name="T16" fmla="+- 0 13228 13039"/>
                  <a:gd name="T17" fmla="*/ T16 w 302"/>
                  <a:gd name="T18" fmla="+- 0 1291 1209"/>
                  <a:gd name="T19" fmla="*/ 1291 h 301"/>
                  <a:gd name="T20" fmla="+- 0 13244 13039"/>
                  <a:gd name="T21" fmla="*/ T20 w 302"/>
                  <a:gd name="T22" fmla="+- 0 1304 1209"/>
                  <a:gd name="T23" fmla="*/ 1304 h 301"/>
                  <a:gd name="T24" fmla="+- 0 13256 13039"/>
                  <a:gd name="T25" fmla="*/ T24 w 302"/>
                  <a:gd name="T26" fmla="+- 0 1322 1209"/>
                  <a:gd name="T27" fmla="*/ 1322 h 301"/>
                  <a:gd name="T28" fmla="+- 0 13263 13039"/>
                  <a:gd name="T29" fmla="*/ T28 w 302"/>
                  <a:gd name="T30" fmla="+- 0 1344 1209"/>
                  <a:gd name="T31" fmla="*/ 1344 h 301"/>
                  <a:gd name="T32" fmla="+- 0 13266 13039"/>
                  <a:gd name="T33" fmla="*/ T32 w 302"/>
                  <a:gd name="T34" fmla="+- 0 1371 1209"/>
                  <a:gd name="T35" fmla="*/ 1371 h 301"/>
                  <a:gd name="T36" fmla="+- 0 13259 13039"/>
                  <a:gd name="T37" fmla="*/ T36 w 302"/>
                  <a:gd name="T38" fmla="+- 0 1393 1209"/>
                  <a:gd name="T39" fmla="*/ 1393 h 301"/>
                  <a:gd name="T40" fmla="+- 0 13247 13039"/>
                  <a:gd name="T41" fmla="*/ T40 w 302"/>
                  <a:gd name="T42" fmla="+- 0 1412 1209"/>
                  <a:gd name="T43" fmla="*/ 1412 h 301"/>
                  <a:gd name="T44" fmla="+- 0 13231 13039"/>
                  <a:gd name="T45" fmla="*/ T44 w 302"/>
                  <a:gd name="T46" fmla="+- 0 1426 1209"/>
                  <a:gd name="T47" fmla="*/ 1426 h 301"/>
                  <a:gd name="T48" fmla="+- 0 13212 13039"/>
                  <a:gd name="T49" fmla="*/ T48 w 302"/>
                  <a:gd name="T50" fmla="+- 0 1435 1209"/>
                  <a:gd name="T51" fmla="*/ 1435 h 301"/>
                  <a:gd name="T52" fmla="+- 0 13190 13039"/>
                  <a:gd name="T53" fmla="*/ T52 w 302"/>
                  <a:gd name="T54" fmla="+- 0 1438 1209"/>
                  <a:gd name="T55" fmla="*/ 1438 h 301"/>
                  <a:gd name="T56" fmla="+- 0 13190 13039"/>
                  <a:gd name="T57" fmla="*/ T56 w 302"/>
                  <a:gd name="T58" fmla="+- 0 1438 1209"/>
                  <a:gd name="T59" fmla="*/ 1438 h 301"/>
                  <a:gd name="T60" fmla="+- 0 13190 13039"/>
                  <a:gd name="T61" fmla="*/ T60 w 302"/>
                  <a:gd name="T62" fmla="+- 0 1510 1209"/>
                  <a:gd name="T63" fmla="*/ 1510 h 301"/>
                  <a:gd name="T64" fmla="+- 0 13249 13039"/>
                  <a:gd name="T65" fmla="*/ T64 w 302"/>
                  <a:gd name="T66" fmla="+- 0 1498 1209"/>
                  <a:gd name="T67" fmla="*/ 1498 h 301"/>
                  <a:gd name="T68" fmla="+- 0 13300 13039"/>
                  <a:gd name="T69" fmla="*/ T68 w 302"/>
                  <a:gd name="T70" fmla="+- 0 1463 1209"/>
                  <a:gd name="T71" fmla="*/ 1463 h 301"/>
                  <a:gd name="T72" fmla="+- 0 13336 13039"/>
                  <a:gd name="T73" fmla="*/ T72 w 302"/>
                  <a:gd name="T74" fmla="+- 0 1395 1209"/>
                  <a:gd name="T75" fmla="*/ 1395 h 301"/>
                  <a:gd name="T76" fmla="+- 0 13341 13039"/>
                  <a:gd name="T77" fmla="*/ T76 w 302"/>
                  <a:gd name="T78" fmla="+- 0 1350 1209"/>
                  <a:gd name="T79" fmla="*/ 1350 h 301"/>
                  <a:gd name="T80" fmla="+- 0 13339 13039"/>
                  <a:gd name="T81" fmla="*/ T80 w 302"/>
                  <a:gd name="T82" fmla="+- 0 1332 1209"/>
                  <a:gd name="T83" fmla="*/ 1332 h 301"/>
                  <a:gd name="T84" fmla="+- 0 13302 13039"/>
                  <a:gd name="T85" fmla="*/ T84 w 302"/>
                  <a:gd name="T86" fmla="+- 0 1260 1209"/>
                  <a:gd name="T87" fmla="*/ 1260 h 301"/>
                  <a:gd name="T88" fmla="+- 0 13250 13039"/>
                  <a:gd name="T89" fmla="*/ T88 w 302"/>
                  <a:gd name="T90" fmla="+- 0 1221 1209"/>
                  <a:gd name="T91" fmla="*/ 1221 h 301"/>
                  <a:gd name="T92" fmla="+- 0 13211 13039"/>
                  <a:gd name="T93" fmla="*/ T92 w 302"/>
                  <a:gd name="T94" fmla="+- 0 1210 1209"/>
                  <a:gd name="T95" fmla="*/ 1210 h 301"/>
                  <a:gd name="T96" fmla="+- 0 13191 13039"/>
                  <a:gd name="T97" fmla="*/ T96 w 302"/>
                  <a:gd name="T98" fmla="+- 0 1209 1209"/>
                  <a:gd name="T99" fmla="*/ 1209 h 30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</a:cxnLst>
                <a:rect l="0" t="0" r="r" b="b"/>
                <a:pathLst>
                  <a:path w="302" h="301">
                    <a:moveTo>
                      <a:pt x="152" y="0"/>
                    </a:moveTo>
                    <a:lnTo>
                      <a:pt x="151" y="0"/>
                    </a:lnTo>
                    <a:lnTo>
                      <a:pt x="151" y="72"/>
                    </a:lnTo>
                    <a:lnTo>
                      <a:pt x="170" y="74"/>
                    </a:lnTo>
                    <a:lnTo>
                      <a:pt x="189" y="82"/>
                    </a:lnTo>
                    <a:lnTo>
                      <a:pt x="205" y="95"/>
                    </a:lnTo>
                    <a:lnTo>
                      <a:pt x="217" y="113"/>
                    </a:lnTo>
                    <a:lnTo>
                      <a:pt x="224" y="135"/>
                    </a:lnTo>
                    <a:lnTo>
                      <a:pt x="227" y="162"/>
                    </a:lnTo>
                    <a:lnTo>
                      <a:pt x="220" y="184"/>
                    </a:lnTo>
                    <a:lnTo>
                      <a:pt x="208" y="203"/>
                    </a:lnTo>
                    <a:lnTo>
                      <a:pt x="192" y="217"/>
                    </a:lnTo>
                    <a:lnTo>
                      <a:pt x="173" y="226"/>
                    </a:lnTo>
                    <a:lnTo>
                      <a:pt x="151" y="229"/>
                    </a:lnTo>
                    <a:lnTo>
                      <a:pt x="151" y="301"/>
                    </a:lnTo>
                    <a:lnTo>
                      <a:pt x="210" y="289"/>
                    </a:lnTo>
                    <a:lnTo>
                      <a:pt x="261" y="254"/>
                    </a:lnTo>
                    <a:lnTo>
                      <a:pt x="297" y="186"/>
                    </a:lnTo>
                    <a:lnTo>
                      <a:pt x="302" y="141"/>
                    </a:lnTo>
                    <a:lnTo>
                      <a:pt x="300" y="123"/>
                    </a:lnTo>
                    <a:lnTo>
                      <a:pt x="263" y="51"/>
                    </a:lnTo>
                    <a:lnTo>
                      <a:pt x="211" y="12"/>
                    </a:lnTo>
                    <a:lnTo>
                      <a:pt x="172" y="1"/>
                    </a:lnTo>
                    <a:lnTo>
                      <a:pt x="15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e-DE"/>
              </a:p>
            </p:txBody>
          </p:sp>
        </p:grpSp>
        <p:grpSp>
          <p:nvGrpSpPr>
            <p:cNvPr id="13" name="Group 387"/>
            <p:cNvGrpSpPr>
              <a:grpSpLocks/>
            </p:cNvGrpSpPr>
            <p:nvPr/>
          </p:nvGrpSpPr>
          <p:grpSpPr bwMode="auto">
            <a:xfrm>
              <a:off x="13334" y="1214"/>
              <a:ext cx="245" cy="290"/>
              <a:chOff x="13334" y="1214"/>
              <a:chExt cx="245" cy="290"/>
            </a:xfrm>
          </p:grpSpPr>
          <p:sp>
            <p:nvSpPr>
              <p:cNvPr id="93" name="Freeform 390"/>
              <p:cNvSpPr>
                <a:spLocks/>
              </p:cNvSpPr>
              <p:nvPr/>
            </p:nvSpPr>
            <p:spPr bwMode="auto">
              <a:xfrm>
                <a:off x="13334" y="1214"/>
                <a:ext cx="245" cy="290"/>
              </a:xfrm>
              <a:custGeom>
                <a:avLst/>
                <a:gdLst>
                  <a:gd name="T0" fmla="+- 0 13399 13334"/>
                  <a:gd name="T1" fmla="*/ T0 w 245"/>
                  <a:gd name="T2" fmla="+- 0 1214 1214"/>
                  <a:gd name="T3" fmla="*/ 1214 h 290"/>
                  <a:gd name="T4" fmla="+- 0 13334 13334"/>
                  <a:gd name="T5" fmla="*/ T4 w 245"/>
                  <a:gd name="T6" fmla="+- 0 1214 1214"/>
                  <a:gd name="T7" fmla="*/ 1214 h 290"/>
                  <a:gd name="T8" fmla="+- 0 13334 13334"/>
                  <a:gd name="T9" fmla="*/ T8 w 245"/>
                  <a:gd name="T10" fmla="+- 0 1504 1214"/>
                  <a:gd name="T11" fmla="*/ 1504 h 290"/>
                  <a:gd name="T12" fmla="+- 0 13406 13334"/>
                  <a:gd name="T13" fmla="*/ T12 w 245"/>
                  <a:gd name="T14" fmla="+- 0 1504 1214"/>
                  <a:gd name="T15" fmla="*/ 1504 h 290"/>
                  <a:gd name="T16" fmla="+- 0 13406 13334"/>
                  <a:gd name="T17" fmla="*/ T16 w 245"/>
                  <a:gd name="T18" fmla="+- 0 1343 1214"/>
                  <a:gd name="T19" fmla="*/ 1343 h 290"/>
                  <a:gd name="T20" fmla="+- 0 13485 13334"/>
                  <a:gd name="T21" fmla="*/ T20 w 245"/>
                  <a:gd name="T22" fmla="+- 0 1343 1214"/>
                  <a:gd name="T23" fmla="*/ 1343 h 290"/>
                  <a:gd name="T24" fmla="+- 0 13399 13334"/>
                  <a:gd name="T25" fmla="*/ T24 w 245"/>
                  <a:gd name="T26" fmla="+- 0 1214 1214"/>
                  <a:gd name="T27" fmla="*/ 1214 h 29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</a:cxnLst>
                <a:rect l="0" t="0" r="r" b="b"/>
                <a:pathLst>
                  <a:path w="245" h="290">
                    <a:moveTo>
                      <a:pt x="65" y="0"/>
                    </a:moveTo>
                    <a:lnTo>
                      <a:pt x="0" y="0"/>
                    </a:lnTo>
                    <a:lnTo>
                      <a:pt x="0" y="290"/>
                    </a:lnTo>
                    <a:lnTo>
                      <a:pt x="72" y="290"/>
                    </a:lnTo>
                    <a:lnTo>
                      <a:pt x="72" y="129"/>
                    </a:lnTo>
                    <a:lnTo>
                      <a:pt x="151" y="129"/>
                    </a:lnTo>
                    <a:lnTo>
                      <a:pt x="65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e-DE"/>
              </a:p>
            </p:txBody>
          </p:sp>
          <p:sp>
            <p:nvSpPr>
              <p:cNvPr id="94" name="Freeform 389"/>
              <p:cNvSpPr>
                <a:spLocks/>
              </p:cNvSpPr>
              <p:nvPr/>
            </p:nvSpPr>
            <p:spPr bwMode="auto">
              <a:xfrm>
                <a:off x="13334" y="1214"/>
                <a:ext cx="245" cy="290"/>
              </a:xfrm>
              <a:custGeom>
                <a:avLst/>
                <a:gdLst>
                  <a:gd name="T0" fmla="+- 0 13485 13334"/>
                  <a:gd name="T1" fmla="*/ T0 w 245"/>
                  <a:gd name="T2" fmla="+- 0 1343 1214"/>
                  <a:gd name="T3" fmla="*/ 1343 h 290"/>
                  <a:gd name="T4" fmla="+- 0 13406 13334"/>
                  <a:gd name="T5" fmla="*/ T4 w 245"/>
                  <a:gd name="T6" fmla="+- 0 1343 1214"/>
                  <a:gd name="T7" fmla="*/ 1343 h 290"/>
                  <a:gd name="T8" fmla="+- 0 13515 13334"/>
                  <a:gd name="T9" fmla="*/ T8 w 245"/>
                  <a:gd name="T10" fmla="+- 0 1504 1214"/>
                  <a:gd name="T11" fmla="*/ 1504 h 290"/>
                  <a:gd name="T12" fmla="+- 0 13579 13334"/>
                  <a:gd name="T13" fmla="*/ T12 w 245"/>
                  <a:gd name="T14" fmla="+- 0 1504 1214"/>
                  <a:gd name="T15" fmla="*/ 1504 h 290"/>
                  <a:gd name="T16" fmla="+- 0 13579 13334"/>
                  <a:gd name="T17" fmla="*/ T16 w 245"/>
                  <a:gd name="T18" fmla="+- 0 1376 1214"/>
                  <a:gd name="T19" fmla="*/ 1376 h 290"/>
                  <a:gd name="T20" fmla="+- 0 13507 13334"/>
                  <a:gd name="T21" fmla="*/ T20 w 245"/>
                  <a:gd name="T22" fmla="+- 0 1376 1214"/>
                  <a:gd name="T23" fmla="*/ 1376 h 290"/>
                  <a:gd name="T24" fmla="+- 0 13485 13334"/>
                  <a:gd name="T25" fmla="*/ T24 w 245"/>
                  <a:gd name="T26" fmla="+- 0 1343 1214"/>
                  <a:gd name="T27" fmla="*/ 1343 h 29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</a:cxnLst>
                <a:rect l="0" t="0" r="r" b="b"/>
                <a:pathLst>
                  <a:path w="245" h="290">
                    <a:moveTo>
                      <a:pt x="151" y="129"/>
                    </a:moveTo>
                    <a:lnTo>
                      <a:pt x="72" y="129"/>
                    </a:lnTo>
                    <a:lnTo>
                      <a:pt x="181" y="290"/>
                    </a:lnTo>
                    <a:lnTo>
                      <a:pt x="245" y="290"/>
                    </a:lnTo>
                    <a:lnTo>
                      <a:pt x="245" y="162"/>
                    </a:lnTo>
                    <a:lnTo>
                      <a:pt x="173" y="162"/>
                    </a:lnTo>
                    <a:lnTo>
                      <a:pt x="151" y="129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e-DE"/>
              </a:p>
            </p:txBody>
          </p:sp>
          <p:sp>
            <p:nvSpPr>
              <p:cNvPr id="95" name="Freeform 388"/>
              <p:cNvSpPr>
                <a:spLocks/>
              </p:cNvSpPr>
              <p:nvPr/>
            </p:nvSpPr>
            <p:spPr bwMode="auto">
              <a:xfrm>
                <a:off x="13334" y="1214"/>
                <a:ext cx="245" cy="290"/>
              </a:xfrm>
              <a:custGeom>
                <a:avLst/>
                <a:gdLst>
                  <a:gd name="T0" fmla="+- 0 13579 13334"/>
                  <a:gd name="T1" fmla="*/ T0 w 245"/>
                  <a:gd name="T2" fmla="+- 0 1214 1214"/>
                  <a:gd name="T3" fmla="*/ 1214 h 290"/>
                  <a:gd name="T4" fmla="+- 0 13507 13334"/>
                  <a:gd name="T5" fmla="*/ T4 w 245"/>
                  <a:gd name="T6" fmla="+- 0 1214 1214"/>
                  <a:gd name="T7" fmla="*/ 1214 h 290"/>
                  <a:gd name="T8" fmla="+- 0 13507 13334"/>
                  <a:gd name="T9" fmla="*/ T8 w 245"/>
                  <a:gd name="T10" fmla="+- 0 1376 1214"/>
                  <a:gd name="T11" fmla="*/ 1376 h 290"/>
                  <a:gd name="T12" fmla="+- 0 13579 13334"/>
                  <a:gd name="T13" fmla="*/ T12 w 245"/>
                  <a:gd name="T14" fmla="+- 0 1376 1214"/>
                  <a:gd name="T15" fmla="*/ 1376 h 290"/>
                  <a:gd name="T16" fmla="+- 0 13579 13334"/>
                  <a:gd name="T17" fmla="*/ T16 w 245"/>
                  <a:gd name="T18" fmla="+- 0 1214 1214"/>
                  <a:gd name="T19" fmla="*/ 1214 h 29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45" h="290">
                    <a:moveTo>
                      <a:pt x="245" y="0"/>
                    </a:moveTo>
                    <a:lnTo>
                      <a:pt x="173" y="0"/>
                    </a:lnTo>
                    <a:lnTo>
                      <a:pt x="173" y="162"/>
                    </a:lnTo>
                    <a:lnTo>
                      <a:pt x="245" y="162"/>
                    </a:lnTo>
                    <a:lnTo>
                      <a:pt x="245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e-DE"/>
              </a:p>
            </p:txBody>
          </p:sp>
        </p:grpSp>
        <p:grpSp>
          <p:nvGrpSpPr>
            <p:cNvPr id="14" name="Group 381"/>
            <p:cNvGrpSpPr>
              <a:grpSpLocks/>
            </p:cNvGrpSpPr>
            <p:nvPr/>
          </p:nvGrpSpPr>
          <p:grpSpPr bwMode="auto">
            <a:xfrm>
              <a:off x="6359" y="872"/>
              <a:ext cx="5565" cy="1011"/>
              <a:chOff x="6359" y="872"/>
              <a:chExt cx="5565" cy="1011"/>
            </a:xfrm>
          </p:grpSpPr>
          <p:sp>
            <p:nvSpPr>
              <p:cNvPr id="88" name="Freeform 386"/>
              <p:cNvSpPr>
                <a:spLocks/>
              </p:cNvSpPr>
              <p:nvPr/>
            </p:nvSpPr>
            <p:spPr bwMode="auto">
              <a:xfrm>
                <a:off x="11671" y="1214"/>
                <a:ext cx="253" cy="290"/>
              </a:xfrm>
              <a:custGeom>
                <a:avLst/>
                <a:gdLst>
                  <a:gd name="T0" fmla="+- 0 11790 11671"/>
                  <a:gd name="T1" fmla="*/ T0 w 253"/>
                  <a:gd name="T2" fmla="+- 0 1214 1214"/>
                  <a:gd name="T3" fmla="*/ 1214 h 290"/>
                  <a:gd name="T4" fmla="+- 0 11671 11671"/>
                  <a:gd name="T5" fmla="*/ T4 w 253"/>
                  <a:gd name="T6" fmla="+- 0 1214 1214"/>
                  <a:gd name="T7" fmla="*/ 1214 h 290"/>
                  <a:gd name="T8" fmla="+- 0 11671 11671"/>
                  <a:gd name="T9" fmla="*/ T8 w 253"/>
                  <a:gd name="T10" fmla="+- 0 1504 1214"/>
                  <a:gd name="T11" fmla="*/ 1504 h 290"/>
                  <a:gd name="T12" fmla="+- 0 11793 11671"/>
                  <a:gd name="T13" fmla="*/ T12 w 253"/>
                  <a:gd name="T14" fmla="+- 0 1504 1214"/>
                  <a:gd name="T15" fmla="*/ 1504 h 290"/>
                  <a:gd name="T16" fmla="+- 0 11798 11671"/>
                  <a:gd name="T17" fmla="*/ T16 w 253"/>
                  <a:gd name="T18" fmla="+- 0 1504 1214"/>
                  <a:gd name="T19" fmla="*/ 1504 h 290"/>
                  <a:gd name="T20" fmla="+- 0 11798 11671"/>
                  <a:gd name="T21" fmla="*/ T20 w 253"/>
                  <a:gd name="T22" fmla="+- 0 1441 1214"/>
                  <a:gd name="T23" fmla="*/ 1441 h 290"/>
                  <a:gd name="T24" fmla="+- 0 11743 11671"/>
                  <a:gd name="T25" fmla="*/ T24 w 253"/>
                  <a:gd name="T26" fmla="+- 0 1441 1214"/>
                  <a:gd name="T27" fmla="*/ 1441 h 290"/>
                  <a:gd name="T28" fmla="+- 0 11743 11671"/>
                  <a:gd name="T29" fmla="*/ T28 w 253"/>
                  <a:gd name="T30" fmla="+- 0 1277 1214"/>
                  <a:gd name="T31" fmla="*/ 1277 h 290"/>
                  <a:gd name="T32" fmla="+- 0 11798 11671"/>
                  <a:gd name="T33" fmla="*/ T32 w 253"/>
                  <a:gd name="T34" fmla="+- 0 1277 1214"/>
                  <a:gd name="T35" fmla="*/ 1277 h 290"/>
                  <a:gd name="T36" fmla="+- 0 11798 11671"/>
                  <a:gd name="T37" fmla="*/ T36 w 253"/>
                  <a:gd name="T38" fmla="+- 0 1215 1214"/>
                  <a:gd name="T39" fmla="*/ 1215 h 290"/>
                  <a:gd name="T40" fmla="+- 0 11790 11671"/>
                  <a:gd name="T41" fmla="*/ T40 w 253"/>
                  <a:gd name="T42" fmla="+- 0 1214 1214"/>
                  <a:gd name="T43" fmla="*/ 1214 h 29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</a:cxnLst>
                <a:rect l="0" t="0" r="r" b="b"/>
                <a:pathLst>
                  <a:path w="253" h="290">
                    <a:moveTo>
                      <a:pt x="119" y="0"/>
                    </a:moveTo>
                    <a:lnTo>
                      <a:pt x="0" y="0"/>
                    </a:lnTo>
                    <a:lnTo>
                      <a:pt x="0" y="290"/>
                    </a:lnTo>
                    <a:lnTo>
                      <a:pt x="122" y="290"/>
                    </a:lnTo>
                    <a:lnTo>
                      <a:pt x="127" y="290"/>
                    </a:lnTo>
                    <a:lnTo>
                      <a:pt x="127" y="227"/>
                    </a:lnTo>
                    <a:lnTo>
                      <a:pt x="72" y="227"/>
                    </a:lnTo>
                    <a:lnTo>
                      <a:pt x="72" y="63"/>
                    </a:lnTo>
                    <a:lnTo>
                      <a:pt x="127" y="63"/>
                    </a:lnTo>
                    <a:lnTo>
                      <a:pt x="127" y="1"/>
                    </a:lnTo>
                    <a:lnTo>
                      <a:pt x="119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e-DE"/>
              </a:p>
            </p:txBody>
          </p:sp>
          <p:sp>
            <p:nvSpPr>
              <p:cNvPr id="89" name="Freeform 385"/>
              <p:cNvSpPr>
                <a:spLocks/>
              </p:cNvSpPr>
              <p:nvPr/>
            </p:nvSpPr>
            <p:spPr bwMode="auto">
              <a:xfrm>
                <a:off x="11671" y="1214"/>
                <a:ext cx="253" cy="290"/>
              </a:xfrm>
              <a:custGeom>
                <a:avLst/>
                <a:gdLst>
                  <a:gd name="T0" fmla="+- 0 11798 11671"/>
                  <a:gd name="T1" fmla="*/ T0 w 253"/>
                  <a:gd name="T2" fmla="+- 0 1215 1214"/>
                  <a:gd name="T3" fmla="*/ 1215 h 290"/>
                  <a:gd name="T4" fmla="+- 0 11812 11671"/>
                  <a:gd name="T5" fmla="*/ T4 w 253"/>
                  <a:gd name="T6" fmla="+- 0 1285 1214"/>
                  <a:gd name="T7" fmla="*/ 1285 h 290"/>
                  <a:gd name="T8" fmla="+- 0 11827 11671"/>
                  <a:gd name="T9" fmla="*/ T8 w 253"/>
                  <a:gd name="T10" fmla="+- 0 1294 1214"/>
                  <a:gd name="T11" fmla="*/ 1294 h 290"/>
                  <a:gd name="T12" fmla="+- 0 11838 11671"/>
                  <a:gd name="T13" fmla="*/ T12 w 253"/>
                  <a:gd name="T14" fmla="+- 0 1308 1214"/>
                  <a:gd name="T15" fmla="*/ 1308 h 290"/>
                  <a:gd name="T16" fmla="+- 0 11846 11671"/>
                  <a:gd name="T17" fmla="*/ T16 w 253"/>
                  <a:gd name="T18" fmla="+- 0 1326 1214"/>
                  <a:gd name="T19" fmla="*/ 1326 h 290"/>
                  <a:gd name="T20" fmla="+- 0 11851 11671"/>
                  <a:gd name="T21" fmla="*/ T20 w 253"/>
                  <a:gd name="T22" fmla="+- 0 1351 1214"/>
                  <a:gd name="T23" fmla="*/ 1351 h 290"/>
                  <a:gd name="T24" fmla="+- 0 11852 11671"/>
                  <a:gd name="T25" fmla="*/ T24 w 253"/>
                  <a:gd name="T26" fmla="+- 0 1381 1214"/>
                  <a:gd name="T27" fmla="*/ 1381 h 290"/>
                  <a:gd name="T28" fmla="+- 0 11845 11671"/>
                  <a:gd name="T29" fmla="*/ T28 w 253"/>
                  <a:gd name="T30" fmla="+- 0 1403 1214"/>
                  <a:gd name="T31" fmla="*/ 1403 h 290"/>
                  <a:gd name="T32" fmla="+- 0 11834 11671"/>
                  <a:gd name="T33" fmla="*/ T32 w 253"/>
                  <a:gd name="T34" fmla="+- 0 1420 1214"/>
                  <a:gd name="T35" fmla="*/ 1420 h 290"/>
                  <a:gd name="T36" fmla="+- 0 11819 11671"/>
                  <a:gd name="T37" fmla="*/ T36 w 253"/>
                  <a:gd name="T38" fmla="+- 0 1432 1214"/>
                  <a:gd name="T39" fmla="*/ 1432 h 290"/>
                  <a:gd name="T40" fmla="+- 0 11798 11671"/>
                  <a:gd name="T41" fmla="*/ T40 w 253"/>
                  <a:gd name="T42" fmla="+- 0 1438 1214"/>
                  <a:gd name="T43" fmla="*/ 1438 h 290"/>
                  <a:gd name="T44" fmla="+- 0 11814 11671"/>
                  <a:gd name="T45" fmla="*/ T44 w 253"/>
                  <a:gd name="T46" fmla="+- 0 1503 1214"/>
                  <a:gd name="T47" fmla="*/ 1503 h 290"/>
                  <a:gd name="T48" fmla="+- 0 11886 11671"/>
                  <a:gd name="T49" fmla="*/ T48 w 253"/>
                  <a:gd name="T50" fmla="+- 0 1465 1214"/>
                  <a:gd name="T51" fmla="*/ 1465 h 290"/>
                  <a:gd name="T52" fmla="+- 0 11920 11671"/>
                  <a:gd name="T53" fmla="*/ T52 w 253"/>
                  <a:gd name="T54" fmla="+- 0 1397 1214"/>
                  <a:gd name="T55" fmla="*/ 1397 h 290"/>
                  <a:gd name="T56" fmla="+- 0 11925 11671"/>
                  <a:gd name="T57" fmla="*/ T56 w 253"/>
                  <a:gd name="T58" fmla="+- 0 1350 1214"/>
                  <a:gd name="T59" fmla="*/ 1350 h 290"/>
                  <a:gd name="T60" fmla="+- 0 11922 11671"/>
                  <a:gd name="T61" fmla="*/ T60 w 253"/>
                  <a:gd name="T62" fmla="+- 0 1330 1214"/>
                  <a:gd name="T63" fmla="*/ 1330 h 290"/>
                  <a:gd name="T64" fmla="+- 0 11889 11671"/>
                  <a:gd name="T65" fmla="*/ T64 w 253"/>
                  <a:gd name="T66" fmla="+- 0 1258 1214"/>
                  <a:gd name="T67" fmla="*/ 1258 h 290"/>
                  <a:gd name="T68" fmla="+- 0 11839 11671"/>
                  <a:gd name="T69" fmla="*/ T68 w 253"/>
                  <a:gd name="T70" fmla="+- 0 1223 1214"/>
                  <a:gd name="T71" fmla="*/ 1223 h 290"/>
                  <a:gd name="T72" fmla="+- 0 11819 11671"/>
                  <a:gd name="T73" fmla="*/ T72 w 253"/>
                  <a:gd name="T74" fmla="+- 0 1218 1214"/>
                  <a:gd name="T75" fmla="*/ 1218 h 290"/>
                  <a:gd name="T76" fmla="+- 0 11798 11671"/>
                  <a:gd name="T77" fmla="*/ T76 w 253"/>
                  <a:gd name="T78" fmla="+- 0 1215 1214"/>
                  <a:gd name="T79" fmla="*/ 1215 h 29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</a:cxnLst>
                <a:rect l="0" t="0" r="r" b="b"/>
                <a:pathLst>
                  <a:path w="253" h="290">
                    <a:moveTo>
                      <a:pt x="127" y="1"/>
                    </a:moveTo>
                    <a:lnTo>
                      <a:pt x="141" y="71"/>
                    </a:lnTo>
                    <a:lnTo>
                      <a:pt x="156" y="80"/>
                    </a:lnTo>
                    <a:lnTo>
                      <a:pt x="167" y="94"/>
                    </a:lnTo>
                    <a:lnTo>
                      <a:pt x="175" y="112"/>
                    </a:lnTo>
                    <a:lnTo>
                      <a:pt x="180" y="137"/>
                    </a:lnTo>
                    <a:lnTo>
                      <a:pt x="181" y="167"/>
                    </a:lnTo>
                    <a:lnTo>
                      <a:pt x="174" y="189"/>
                    </a:lnTo>
                    <a:lnTo>
                      <a:pt x="163" y="206"/>
                    </a:lnTo>
                    <a:lnTo>
                      <a:pt x="148" y="218"/>
                    </a:lnTo>
                    <a:lnTo>
                      <a:pt x="127" y="224"/>
                    </a:lnTo>
                    <a:lnTo>
                      <a:pt x="143" y="289"/>
                    </a:lnTo>
                    <a:lnTo>
                      <a:pt x="215" y="251"/>
                    </a:lnTo>
                    <a:lnTo>
                      <a:pt x="249" y="183"/>
                    </a:lnTo>
                    <a:lnTo>
                      <a:pt x="254" y="136"/>
                    </a:lnTo>
                    <a:lnTo>
                      <a:pt x="251" y="116"/>
                    </a:lnTo>
                    <a:lnTo>
                      <a:pt x="218" y="44"/>
                    </a:lnTo>
                    <a:lnTo>
                      <a:pt x="168" y="9"/>
                    </a:lnTo>
                    <a:lnTo>
                      <a:pt x="148" y="4"/>
                    </a:lnTo>
                    <a:lnTo>
                      <a:pt x="127" y="1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e-DE"/>
              </a:p>
            </p:txBody>
          </p:sp>
          <p:sp>
            <p:nvSpPr>
              <p:cNvPr id="90" name="Freeform 384"/>
              <p:cNvSpPr>
                <a:spLocks/>
              </p:cNvSpPr>
              <p:nvPr/>
            </p:nvSpPr>
            <p:spPr bwMode="auto">
              <a:xfrm>
                <a:off x="11671" y="1214"/>
                <a:ext cx="253" cy="290"/>
              </a:xfrm>
              <a:custGeom>
                <a:avLst/>
                <a:gdLst>
                  <a:gd name="T0" fmla="+- 0 11798 11671"/>
                  <a:gd name="T1" fmla="*/ T0 w 253"/>
                  <a:gd name="T2" fmla="+- 0 1438 1214"/>
                  <a:gd name="T3" fmla="*/ 1438 h 290"/>
                  <a:gd name="T4" fmla="+- 0 11791 11671"/>
                  <a:gd name="T5" fmla="*/ T4 w 253"/>
                  <a:gd name="T6" fmla="+- 0 1440 1214"/>
                  <a:gd name="T7" fmla="*/ 1440 h 290"/>
                  <a:gd name="T8" fmla="+- 0 11782 11671"/>
                  <a:gd name="T9" fmla="*/ T8 w 253"/>
                  <a:gd name="T10" fmla="+- 0 1441 1214"/>
                  <a:gd name="T11" fmla="*/ 1441 h 290"/>
                  <a:gd name="T12" fmla="+- 0 11798 11671"/>
                  <a:gd name="T13" fmla="*/ T12 w 253"/>
                  <a:gd name="T14" fmla="+- 0 1441 1214"/>
                  <a:gd name="T15" fmla="*/ 1441 h 290"/>
                  <a:gd name="T16" fmla="+- 0 11798 11671"/>
                  <a:gd name="T17" fmla="*/ T16 w 253"/>
                  <a:gd name="T18" fmla="+- 0 1438 1214"/>
                  <a:gd name="T19" fmla="*/ 1438 h 29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53" h="290">
                    <a:moveTo>
                      <a:pt x="127" y="224"/>
                    </a:moveTo>
                    <a:lnTo>
                      <a:pt x="120" y="226"/>
                    </a:lnTo>
                    <a:lnTo>
                      <a:pt x="111" y="227"/>
                    </a:lnTo>
                    <a:lnTo>
                      <a:pt x="127" y="227"/>
                    </a:lnTo>
                    <a:lnTo>
                      <a:pt x="127" y="224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e-DE"/>
              </a:p>
            </p:txBody>
          </p:sp>
          <p:sp>
            <p:nvSpPr>
              <p:cNvPr id="91" name="Freeform 383"/>
              <p:cNvSpPr>
                <a:spLocks/>
              </p:cNvSpPr>
              <p:nvPr/>
            </p:nvSpPr>
            <p:spPr bwMode="auto">
              <a:xfrm>
                <a:off x="11671" y="1214"/>
                <a:ext cx="253" cy="290"/>
              </a:xfrm>
              <a:custGeom>
                <a:avLst/>
                <a:gdLst>
                  <a:gd name="T0" fmla="+- 0 11798 11671"/>
                  <a:gd name="T1" fmla="*/ T0 w 253"/>
                  <a:gd name="T2" fmla="+- 0 1277 1214"/>
                  <a:gd name="T3" fmla="*/ 1277 h 290"/>
                  <a:gd name="T4" fmla="+- 0 11781 11671"/>
                  <a:gd name="T5" fmla="*/ T4 w 253"/>
                  <a:gd name="T6" fmla="+- 0 1277 1214"/>
                  <a:gd name="T7" fmla="*/ 1277 h 290"/>
                  <a:gd name="T8" fmla="+- 0 11790 11671"/>
                  <a:gd name="T9" fmla="*/ T8 w 253"/>
                  <a:gd name="T10" fmla="+- 0 1278 1214"/>
                  <a:gd name="T11" fmla="*/ 1278 h 290"/>
                  <a:gd name="T12" fmla="+- 0 11798 11671"/>
                  <a:gd name="T13" fmla="*/ T12 w 253"/>
                  <a:gd name="T14" fmla="+- 0 1280 1214"/>
                  <a:gd name="T15" fmla="*/ 1280 h 290"/>
                  <a:gd name="T16" fmla="+- 0 11798 11671"/>
                  <a:gd name="T17" fmla="*/ T16 w 253"/>
                  <a:gd name="T18" fmla="+- 0 1277 1214"/>
                  <a:gd name="T19" fmla="*/ 1277 h 29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53" h="290">
                    <a:moveTo>
                      <a:pt x="127" y="63"/>
                    </a:moveTo>
                    <a:lnTo>
                      <a:pt x="110" y="63"/>
                    </a:lnTo>
                    <a:lnTo>
                      <a:pt x="119" y="64"/>
                    </a:lnTo>
                    <a:lnTo>
                      <a:pt x="127" y="66"/>
                    </a:lnTo>
                    <a:lnTo>
                      <a:pt x="127" y="63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e-DE"/>
              </a:p>
            </p:txBody>
          </p:sp>
          <p:pic>
            <p:nvPicPr>
              <p:cNvPr id="92" name="Picture 38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59" y="872"/>
                <a:ext cx="1638" cy="10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5" name="Group 379"/>
            <p:cNvGrpSpPr>
              <a:grpSpLocks/>
            </p:cNvGrpSpPr>
            <p:nvPr/>
          </p:nvGrpSpPr>
          <p:grpSpPr bwMode="auto">
            <a:xfrm>
              <a:off x="1872" y="1129"/>
              <a:ext cx="102" cy="501"/>
              <a:chOff x="1872" y="1129"/>
              <a:chExt cx="102" cy="501"/>
            </a:xfrm>
          </p:grpSpPr>
          <p:sp>
            <p:nvSpPr>
              <p:cNvPr id="87" name="Freeform 380"/>
              <p:cNvSpPr>
                <a:spLocks/>
              </p:cNvSpPr>
              <p:nvPr/>
            </p:nvSpPr>
            <p:spPr bwMode="auto">
              <a:xfrm>
                <a:off x="1872" y="1129"/>
                <a:ext cx="102" cy="501"/>
              </a:xfrm>
              <a:custGeom>
                <a:avLst/>
                <a:gdLst>
                  <a:gd name="T0" fmla="+- 0 1872 1872"/>
                  <a:gd name="T1" fmla="*/ T0 w 102"/>
                  <a:gd name="T2" fmla="+- 0 1630 1129"/>
                  <a:gd name="T3" fmla="*/ 1630 h 501"/>
                  <a:gd name="T4" fmla="+- 0 1974 1872"/>
                  <a:gd name="T5" fmla="*/ T4 w 102"/>
                  <a:gd name="T6" fmla="+- 0 1630 1129"/>
                  <a:gd name="T7" fmla="*/ 1630 h 501"/>
                  <a:gd name="T8" fmla="+- 0 1974 1872"/>
                  <a:gd name="T9" fmla="*/ T8 w 102"/>
                  <a:gd name="T10" fmla="+- 0 1129 1129"/>
                  <a:gd name="T11" fmla="*/ 1129 h 501"/>
                  <a:gd name="T12" fmla="+- 0 1872 1872"/>
                  <a:gd name="T13" fmla="*/ T12 w 102"/>
                  <a:gd name="T14" fmla="+- 0 1129 1129"/>
                  <a:gd name="T15" fmla="*/ 1129 h 501"/>
                  <a:gd name="T16" fmla="+- 0 1872 1872"/>
                  <a:gd name="T17" fmla="*/ T16 w 102"/>
                  <a:gd name="T18" fmla="+- 0 1630 1129"/>
                  <a:gd name="T19" fmla="*/ 1630 h 50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102" h="501">
                    <a:moveTo>
                      <a:pt x="0" y="501"/>
                    </a:moveTo>
                    <a:lnTo>
                      <a:pt x="102" y="501"/>
                    </a:lnTo>
                    <a:lnTo>
                      <a:pt x="102" y="0"/>
                    </a:lnTo>
                    <a:lnTo>
                      <a:pt x="0" y="0"/>
                    </a:lnTo>
                    <a:lnTo>
                      <a:pt x="0" y="501"/>
                    </a:lnTo>
                  </a:path>
                </a:pathLst>
              </a:custGeom>
              <a:solidFill>
                <a:srgbClr val="E306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e-DE"/>
              </a:p>
            </p:txBody>
          </p:sp>
        </p:grpSp>
        <p:grpSp>
          <p:nvGrpSpPr>
            <p:cNvPr id="16" name="Group 377"/>
            <p:cNvGrpSpPr>
              <a:grpSpLocks/>
            </p:cNvGrpSpPr>
            <p:nvPr/>
          </p:nvGrpSpPr>
          <p:grpSpPr bwMode="auto">
            <a:xfrm>
              <a:off x="1871" y="1128"/>
              <a:ext cx="104" cy="503"/>
              <a:chOff x="1871" y="1128"/>
              <a:chExt cx="104" cy="503"/>
            </a:xfrm>
          </p:grpSpPr>
          <p:sp>
            <p:nvSpPr>
              <p:cNvPr id="86" name="Freeform 378"/>
              <p:cNvSpPr>
                <a:spLocks/>
              </p:cNvSpPr>
              <p:nvPr/>
            </p:nvSpPr>
            <p:spPr bwMode="auto">
              <a:xfrm>
                <a:off x="1871" y="1128"/>
                <a:ext cx="104" cy="503"/>
              </a:xfrm>
              <a:custGeom>
                <a:avLst/>
                <a:gdLst>
                  <a:gd name="T0" fmla="+- 0 1871 1871"/>
                  <a:gd name="T1" fmla="*/ T0 w 104"/>
                  <a:gd name="T2" fmla="+- 0 1631 1128"/>
                  <a:gd name="T3" fmla="*/ 1631 h 503"/>
                  <a:gd name="T4" fmla="+- 0 1975 1871"/>
                  <a:gd name="T5" fmla="*/ T4 w 104"/>
                  <a:gd name="T6" fmla="+- 0 1631 1128"/>
                  <a:gd name="T7" fmla="*/ 1631 h 503"/>
                  <a:gd name="T8" fmla="+- 0 1975 1871"/>
                  <a:gd name="T9" fmla="*/ T8 w 104"/>
                  <a:gd name="T10" fmla="+- 0 1128 1128"/>
                  <a:gd name="T11" fmla="*/ 1128 h 503"/>
                  <a:gd name="T12" fmla="+- 0 1871 1871"/>
                  <a:gd name="T13" fmla="*/ T12 w 104"/>
                  <a:gd name="T14" fmla="+- 0 1128 1128"/>
                  <a:gd name="T15" fmla="*/ 1128 h 503"/>
                  <a:gd name="T16" fmla="+- 0 1871 1871"/>
                  <a:gd name="T17" fmla="*/ T16 w 104"/>
                  <a:gd name="T18" fmla="+- 0 1631 1128"/>
                  <a:gd name="T19" fmla="*/ 1631 h 50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104" h="503">
                    <a:moveTo>
                      <a:pt x="0" y="503"/>
                    </a:moveTo>
                    <a:lnTo>
                      <a:pt x="104" y="503"/>
                    </a:lnTo>
                    <a:lnTo>
                      <a:pt x="104" y="0"/>
                    </a:lnTo>
                    <a:lnTo>
                      <a:pt x="0" y="0"/>
                    </a:lnTo>
                    <a:lnTo>
                      <a:pt x="0" y="503"/>
                    </a:lnTo>
                    <a:close/>
                  </a:path>
                </a:pathLst>
              </a:custGeom>
              <a:noFill/>
              <a:ln w="370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e-DE"/>
              </a:p>
            </p:txBody>
          </p:sp>
        </p:grpSp>
        <p:grpSp>
          <p:nvGrpSpPr>
            <p:cNvPr id="17" name="Group 375"/>
            <p:cNvGrpSpPr>
              <a:grpSpLocks/>
            </p:cNvGrpSpPr>
            <p:nvPr/>
          </p:nvGrpSpPr>
          <p:grpSpPr bwMode="auto">
            <a:xfrm>
              <a:off x="2013" y="1129"/>
              <a:ext cx="100" cy="501"/>
              <a:chOff x="2013" y="1129"/>
              <a:chExt cx="100" cy="501"/>
            </a:xfrm>
          </p:grpSpPr>
          <p:sp>
            <p:nvSpPr>
              <p:cNvPr id="85" name="Freeform 376"/>
              <p:cNvSpPr>
                <a:spLocks/>
              </p:cNvSpPr>
              <p:nvPr/>
            </p:nvSpPr>
            <p:spPr bwMode="auto">
              <a:xfrm>
                <a:off x="2013" y="1129"/>
                <a:ext cx="100" cy="501"/>
              </a:xfrm>
              <a:custGeom>
                <a:avLst/>
                <a:gdLst>
                  <a:gd name="T0" fmla="+- 0 2013 2013"/>
                  <a:gd name="T1" fmla="*/ T0 w 100"/>
                  <a:gd name="T2" fmla="+- 0 1630 1129"/>
                  <a:gd name="T3" fmla="*/ 1630 h 501"/>
                  <a:gd name="T4" fmla="+- 0 2112 2013"/>
                  <a:gd name="T5" fmla="*/ T4 w 100"/>
                  <a:gd name="T6" fmla="+- 0 1630 1129"/>
                  <a:gd name="T7" fmla="*/ 1630 h 501"/>
                  <a:gd name="T8" fmla="+- 0 2112 2013"/>
                  <a:gd name="T9" fmla="*/ T8 w 100"/>
                  <a:gd name="T10" fmla="+- 0 1129 1129"/>
                  <a:gd name="T11" fmla="*/ 1129 h 501"/>
                  <a:gd name="T12" fmla="+- 0 2013 2013"/>
                  <a:gd name="T13" fmla="*/ T12 w 100"/>
                  <a:gd name="T14" fmla="+- 0 1129 1129"/>
                  <a:gd name="T15" fmla="*/ 1129 h 501"/>
                  <a:gd name="T16" fmla="+- 0 2013 2013"/>
                  <a:gd name="T17" fmla="*/ T16 w 100"/>
                  <a:gd name="T18" fmla="+- 0 1630 1129"/>
                  <a:gd name="T19" fmla="*/ 1630 h 50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100" h="501">
                    <a:moveTo>
                      <a:pt x="0" y="501"/>
                    </a:moveTo>
                    <a:lnTo>
                      <a:pt x="99" y="501"/>
                    </a:lnTo>
                    <a:lnTo>
                      <a:pt x="99" y="0"/>
                    </a:lnTo>
                    <a:lnTo>
                      <a:pt x="0" y="0"/>
                    </a:lnTo>
                    <a:lnTo>
                      <a:pt x="0" y="501"/>
                    </a:lnTo>
                  </a:path>
                </a:pathLst>
              </a:custGeom>
              <a:solidFill>
                <a:srgbClr val="E306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e-DE"/>
              </a:p>
            </p:txBody>
          </p:sp>
        </p:grpSp>
        <p:grpSp>
          <p:nvGrpSpPr>
            <p:cNvPr id="18" name="Group 373"/>
            <p:cNvGrpSpPr>
              <a:grpSpLocks/>
            </p:cNvGrpSpPr>
            <p:nvPr/>
          </p:nvGrpSpPr>
          <p:grpSpPr bwMode="auto">
            <a:xfrm>
              <a:off x="2011" y="1128"/>
              <a:ext cx="102" cy="503"/>
              <a:chOff x="2011" y="1128"/>
              <a:chExt cx="102" cy="503"/>
            </a:xfrm>
          </p:grpSpPr>
          <p:sp>
            <p:nvSpPr>
              <p:cNvPr id="84" name="Freeform 374"/>
              <p:cNvSpPr>
                <a:spLocks/>
              </p:cNvSpPr>
              <p:nvPr/>
            </p:nvSpPr>
            <p:spPr bwMode="auto">
              <a:xfrm>
                <a:off x="2011" y="1128"/>
                <a:ext cx="102" cy="503"/>
              </a:xfrm>
              <a:custGeom>
                <a:avLst/>
                <a:gdLst>
                  <a:gd name="T0" fmla="+- 0 2011 2011"/>
                  <a:gd name="T1" fmla="*/ T0 w 102"/>
                  <a:gd name="T2" fmla="+- 0 1631 1128"/>
                  <a:gd name="T3" fmla="*/ 1631 h 503"/>
                  <a:gd name="T4" fmla="+- 0 2114 2011"/>
                  <a:gd name="T5" fmla="*/ T4 w 102"/>
                  <a:gd name="T6" fmla="+- 0 1631 1128"/>
                  <a:gd name="T7" fmla="*/ 1631 h 503"/>
                  <a:gd name="T8" fmla="+- 0 2114 2011"/>
                  <a:gd name="T9" fmla="*/ T8 w 102"/>
                  <a:gd name="T10" fmla="+- 0 1128 1128"/>
                  <a:gd name="T11" fmla="*/ 1128 h 503"/>
                  <a:gd name="T12" fmla="+- 0 2011 2011"/>
                  <a:gd name="T13" fmla="*/ T12 w 102"/>
                  <a:gd name="T14" fmla="+- 0 1128 1128"/>
                  <a:gd name="T15" fmla="*/ 1128 h 503"/>
                  <a:gd name="T16" fmla="+- 0 2011 2011"/>
                  <a:gd name="T17" fmla="*/ T16 w 102"/>
                  <a:gd name="T18" fmla="+- 0 1631 1128"/>
                  <a:gd name="T19" fmla="*/ 1631 h 50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102" h="503">
                    <a:moveTo>
                      <a:pt x="0" y="503"/>
                    </a:moveTo>
                    <a:lnTo>
                      <a:pt x="103" y="503"/>
                    </a:lnTo>
                    <a:lnTo>
                      <a:pt x="103" y="0"/>
                    </a:lnTo>
                    <a:lnTo>
                      <a:pt x="0" y="0"/>
                    </a:lnTo>
                    <a:lnTo>
                      <a:pt x="0" y="503"/>
                    </a:lnTo>
                    <a:close/>
                  </a:path>
                </a:pathLst>
              </a:custGeom>
              <a:noFill/>
              <a:ln w="370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e-DE"/>
              </a:p>
            </p:txBody>
          </p:sp>
        </p:grpSp>
        <p:grpSp>
          <p:nvGrpSpPr>
            <p:cNvPr id="19" name="Group 369"/>
            <p:cNvGrpSpPr>
              <a:grpSpLocks/>
            </p:cNvGrpSpPr>
            <p:nvPr/>
          </p:nvGrpSpPr>
          <p:grpSpPr bwMode="auto">
            <a:xfrm>
              <a:off x="1058" y="1134"/>
              <a:ext cx="357" cy="495"/>
              <a:chOff x="1058" y="1134"/>
              <a:chExt cx="357" cy="495"/>
            </a:xfrm>
          </p:grpSpPr>
          <p:sp>
            <p:nvSpPr>
              <p:cNvPr id="81" name="Freeform 372"/>
              <p:cNvSpPr>
                <a:spLocks/>
              </p:cNvSpPr>
              <p:nvPr/>
            </p:nvSpPr>
            <p:spPr bwMode="auto">
              <a:xfrm>
                <a:off x="1058" y="1134"/>
                <a:ext cx="357" cy="495"/>
              </a:xfrm>
              <a:custGeom>
                <a:avLst/>
                <a:gdLst>
                  <a:gd name="T0" fmla="+- 0 1170 1058"/>
                  <a:gd name="T1" fmla="*/ T0 w 357"/>
                  <a:gd name="T2" fmla="+- 0 1134 1134"/>
                  <a:gd name="T3" fmla="*/ 1134 h 495"/>
                  <a:gd name="T4" fmla="+- 0 1058 1058"/>
                  <a:gd name="T5" fmla="*/ T4 w 357"/>
                  <a:gd name="T6" fmla="+- 0 1134 1134"/>
                  <a:gd name="T7" fmla="*/ 1134 h 495"/>
                  <a:gd name="T8" fmla="+- 0 1059 1058"/>
                  <a:gd name="T9" fmla="*/ T8 w 357"/>
                  <a:gd name="T10" fmla="+- 0 1629 1134"/>
                  <a:gd name="T11" fmla="*/ 1629 h 495"/>
                  <a:gd name="T12" fmla="+- 0 1179 1058"/>
                  <a:gd name="T13" fmla="*/ T12 w 357"/>
                  <a:gd name="T14" fmla="+- 0 1629 1134"/>
                  <a:gd name="T15" fmla="*/ 1629 h 495"/>
                  <a:gd name="T16" fmla="+- 0 1178 1058"/>
                  <a:gd name="T17" fmla="*/ T16 w 357"/>
                  <a:gd name="T18" fmla="+- 0 1398 1134"/>
                  <a:gd name="T19" fmla="*/ 1398 h 495"/>
                  <a:gd name="T20" fmla="+- 0 1415 1058"/>
                  <a:gd name="T21" fmla="*/ T20 w 357"/>
                  <a:gd name="T22" fmla="+- 0 1398 1134"/>
                  <a:gd name="T23" fmla="*/ 1398 h 495"/>
                  <a:gd name="T24" fmla="+- 0 1415 1058"/>
                  <a:gd name="T25" fmla="*/ T24 w 357"/>
                  <a:gd name="T26" fmla="+- 0 1357 1134"/>
                  <a:gd name="T27" fmla="*/ 1357 h 495"/>
                  <a:gd name="T28" fmla="+- 0 1294 1058"/>
                  <a:gd name="T29" fmla="*/ T28 w 357"/>
                  <a:gd name="T30" fmla="+- 0 1357 1134"/>
                  <a:gd name="T31" fmla="*/ 1357 h 495"/>
                  <a:gd name="T32" fmla="+- 0 1170 1058"/>
                  <a:gd name="T33" fmla="*/ T32 w 357"/>
                  <a:gd name="T34" fmla="+- 0 1134 1134"/>
                  <a:gd name="T35" fmla="*/ 1134 h 49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</a:cxnLst>
                <a:rect l="0" t="0" r="r" b="b"/>
                <a:pathLst>
                  <a:path w="357" h="495">
                    <a:moveTo>
                      <a:pt x="112" y="0"/>
                    </a:moveTo>
                    <a:lnTo>
                      <a:pt x="0" y="0"/>
                    </a:lnTo>
                    <a:lnTo>
                      <a:pt x="1" y="495"/>
                    </a:lnTo>
                    <a:lnTo>
                      <a:pt x="121" y="495"/>
                    </a:lnTo>
                    <a:lnTo>
                      <a:pt x="120" y="264"/>
                    </a:lnTo>
                    <a:lnTo>
                      <a:pt x="357" y="264"/>
                    </a:lnTo>
                    <a:lnTo>
                      <a:pt x="357" y="223"/>
                    </a:lnTo>
                    <a:lnTo>
                      <a:pt x="236" y="223"/>
                    </a:lnTo>
                    <a:lnTo>
                      <a:pt x="112" y="0"/>
                    </a:lnTo>
                  </a:path>
                </a:pathLst>
              </a:custGeom>
              <a:solidFill>
                <a:srgbClr val="E306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e-DE"/>
              </a:p>
            </p:txBody>
          </p:sp>
          <p:sp>
            <p:nvSpPr>
              <p:cNvPr id="82" name="Freeform 371"/>
              <p:cNvSpPr>
                <a:spLocks/>
              </p:cNvSpPr>
              <p:nvPr/>
            </p:nvSpPr>
            <p:spPr bwMode="auto">
              <a:xfrm>
                <a:off x="1058" y="1134"/>
                <a:ext cx="357" cy="495"/>
              </a:xfrm>
              <a:custGeom>
                <a:avLst/>
                <a:gdLst>
                  <a:gd name="T0" fmla="+- 0 1415 1058"/>
                  <a:gd name="T1" fmla="*/ T0 w 357"/>
                  <a:gd name="T2" fmla="+- 0 1398 1134"/>
                  <a:gd name="T3" fmla="*/ 1398 h 495"/>
                  <a:gd name="T4" fmla="+- 0 1178 1058"/>
                  <a:gd name="T5" fmla="*/ T4 w 357"/>
                  <a:gd name="T6" fmla="+- 0 1398 1134"/>
                  <a:gd name="T7" fmla="*/ 1398 h 495"/>
                  <a:gd name="T8" fmla="+- 0 1306 1058"/>
                  <a:gd name="T9" fmla="*/ T8 w 357"/>
                  <a:gd name="T10" fmla="+- 0 1629 1134"/>
                  <a:gd name="T11" fmla="*/ 1629 h 495"/>
                  <a:gd name="T12" fmla="+- 0 1415 1058"/>
                  <a:gd name="T13" fmla="*/ T12 w 357"/>
                  <a:gd name="T14" fmla="+- 0 1629 1134"/>
                  <a:gd name="T15" fmla="*/ 1629 h 495"/>
                  <a:gd name="T16" fmla="+- 0 1415 1058"/>
                  <a:gd name="T17" fmla="*/ T16 w 357"/>
                  <a:gd name="T18" fmla="+- 0 1398 1134"/>
                  <a:gd name="T19" fmla="*/ 1398 h 49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357" h="495">
                    <a:moveTo>
                      <a:pt x="357" y="264"/>
                    </a:moveTo>
                    <a:lnTo>
                      <a:pt x="120" y="264"/>
                    </a:lnTo>
                    <a:lnTo>
                      <a:pt x="248" y="495"/>
                    </a:lnTo>
                    <a:lnTo>
                      <a:pt x="357" y="495"/>
                    </a:lnTo>
                    <a:lnTo>
                      <a:pt x="357" y="264"/>
                    </a:lnTo>
                  </a:path>
                </a:pathLst>
              </a:custGeom>
              <a:solidFill>
                <a:srgbClr val="E306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e-DE"/>
              </a:p>
            </p:txBody>
          </p:sp>
          <p:sp>
            <p:nvSpPr>
              <p:cNvPr id="83" name="Freeform 370"/>
              <p:cNvSpPr>
                <a:spLocks/>
              </p:cNvSpPr>
              <p:nvPr/>
            </p:nvSpPr>
            <p:spPr bwMode="auto">
              <a:xfrm>
                <a:off x="1058" y="1134"/>
                <a:ext cx="357" cy="495"/>
              </a:xfrm>
              <a:custGeom>
                <a:avLst/>
                <a:gdLst>
                  <a:gd name="T0" fmla="+- 0 1415 1058"/>
                  <a:gd name="T1" fmla="*/ T0 w 357"/>
                  <a:gd name="T2" fmla="+- 0 1134 1134"/>
                  <a:gd name="T3" fmla="*/ 1134 h 495"/>
                  <a:gd name="T4" fmla="+- 0 1294 1058"/>
                  <a:gd name="T5" fmla="*/ T4 w 357"/>
                  <a:gd name="T6" fmla="+- 0 1134 1134"/>
                  <a:gd name="T7" fmla="*/ 1134 h 495"/>
                  <a:gd name="T8" fmla="+- 0 1294 1058"/>
                  <a:gd name="T9" fmla="*/ T8 w 357"/>
                  <a:gd name="T10" fmla="+- 0 1357 1134"/>
                  <a:gd name="T11" fmla="*/ 1357 h 495"/>
                  <a:gd name="T12" fmla="+- 0 1415 1058"/>
                  <a:gd name="T13" fmla="*/ T12 w 357"/>
                  <a:gd name="T14" fmla="+- 0 1357 1134"/>
                  <a:gd name="T15" fmla="*/ 1357 h 495"/>
                  <a:gd name="T16" fmla="+- 0 1415 1058"/>
                  <a:gd name="T17" fmla="*/ T16 w 357"/>
                  <a:gd name="T18" fmla="+- 0 1134 1134"/>
                  <a:gd name="T19" fmla="*/ 1134 h 49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357" h="495">
                    <a:moveTo>
                      <a:pt x="357" y="0"/>
                    </a:moveTo>
                    <a:lnTo>
                      <a:pt x="236" y="0"/>
                    </a:lnTo>
                    <a:lnTo>
                      <a:pt x="236" y="223"/>
                    </a:lnTo>
                    <a:lnTo>
                      <a:pt x="357" y="223"/>
                    </a:lnTo>
                    <a:lnTo>
                      <a:pt x="357" y="0"/>
                    </a:lnTo>
                  </a:path>
                </a:pathLst>
              </a:custGeom>
              <a:solidFill>
                <a:srgbClr val="E306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e-DE"/>
              </a:p>
            </p:txBody>
          </p:sp>
        </p:grpSp>
        <p:grpSp>
          <p:nvGrpSpPr>
            <p:cNvPr id="20" name="Group 367"/>
            <p:cNvGrpSpPr>
              <a:grpSpLocks/>
            </p:cNvGrpSpPr>
            <p:nvPr/>
          </p:nvGrpSpPr>
          <p:grpSpPr bwMode="auto">
            <a:xfrm>
              <a:off x="1057" y="1133"/>
              <a:ext cx="360" cy="498"/>
              <a:chOff x="1057" y="1133"/>
              <a:chExt cx="360" cy="498"/>
            </a:xfrm>
          </p:grpSpPr>
          <p:sp>
            <p:nvSpPr>
              <p:cNvPr id="80" name="Freeform 368"/>
              <p:cNvSpPr>
                <a:spLocks/>
              </p:cNvSpPr>
              <p:nvPr/>
            </p:nvSpPr>
            <p:spPr bwMode="auto">
              <a:xfrm>
                <a:off x="1057" y="1133"/>
                <a:ext cx="360" cy="498"/>
              </a:xfrm>
              <a:custGeom>
                <a:avLst/>
                <a:gdLst>
                  <a:gd name="T0" fmla="+- 0 1170 1057"/>
                  <a:gd name="T1" fmla="*/ T0 w 360"/>
                  <a:gd name="T2" fmla="+- 0 1133 1133"/>
                  <a:gd name="T3" fmla="*/ 1133 h 498"/>
                  <a:gd name="T4" fmla="+- 0 1294 1057"/>
                  <a:gd name="T5" fmla="*/ T4 w 360"/>
                  <a:gd name="T6" fmla="+- 0 1357 1133"/>
                  <a:gd name="T7" fmla="*/ 1357 h 498"/>
                  <a:gd name="T8" fmla="+- 0 1295 1057"/>
                  <a:gd name="T9" fmla="*/ T8 w 360"/>
                  <a:gd name="T10" fmla="+- 0 1133 1133"/>
                  <a:gd name="T11" fmla="*/ 1133 h 498"/>
                  <a:gd name="T12" fmla="+- 0 1417 1057"/>
                  <a:gd name="T13" fmla="*/ T12 w 360"/>
                  <a:gd name="T14" fmla="+- 0 1133 1133"/>
                  <a:gd name="T15" fmla="*/ 1133 h 498"/>
                  <a:gd name="T16" fmla="+- 0 1417 1057"/>
                  <a:gd name="T17" fmla="*/ T16 w 360"/>
                  <a:gd name="T18" fmla="+- 0 1631 1133"/>
                  <a:gd name="T19" fmla="*/ 1631 h 498"/>
                  <a:gd name="T20" fmla="+- 0 1307 1057"/>
                  <a:gd name="T21" fmla="*/ T20 w 360"/>
                  <a:gd name="T22" fmla="+- 0 1631 1133"/>
                  <a:gd name="T23" fmla="*/ 1631 h 498"/>
                  <a:gd name="T24" fmla="+- 0 1177 1057"/>
                  <a:gd name="T25" fmla="*/ T24 w 360"/>
                  <a:gd name="T26" fmla="+- 0 1398 1133"/>
                  <a:gd name="T27" fmla="*/ 1398 h 498"/>
                  <a:gd name="T28" fmla="+- 0 1179 1057"/>
                  <a:gd name="T29" fmla="*/ T28 w 360"/>
                  <a:gd name="T30" fmla="+- 0 1631 1133"/>
                  <a:gd name="T31" fmla="*/ 1631 h 498"/>
                  <a:gd name="T32" fmla="+- 0 1058 1057"/>
                  <a:gd name="T33" fmla="*/ T32 w 360"/>
                  <a:gd name="T34" fmla="+- 0 1631 1133"/>
                  <a:gd name="T35" fmla="*/ 1631 h 498"/>
                  <a:gd name="T36" fmla="+- 0 1057 1057"/>
                  <a:gd name="T37" fmla="*/ T36 w 360"/>
                  <a:gd name="T38" fmla="+- 0 1133 1133"/>
                  <a:gd name="T39" fmla="*/ 1133 h 498"/>
                  <a:gd name="T40" fmla="+- 0 1170 1057"/>
                  <a:gd name="T41" fmla="*/ T40 w 360"/>
                  <a:gd name="T42" fmla="+- 0 1133 1133"/>
                  <a:gd name="T43" fmla="*/ 1133 h 49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</a:cxnLst>
                <a:rect l="0" t="0" r="r" b="b"/>
                <a:pathLst>
                  <a:path w="360" h="498">
                    <a:moveTo>
                      <a:pt x="113" y="0"/>
                    </a:moveTo>
                    <a:lnTo>
                      <a:pt x="237" y="224"/>
                    </a:lnTo>
                    <a:lnTo>
                      <a:pt x="238" y="0"/>
                    </a:lnTo>
                    <a:lnTo>
                      <a:pt x="360" y="0"/>
                    </a:lnTo>
                    <a:lnTo>
                      <a:pt x="360" y="498"/>
                    </a:lnTo>
                    <a:lnTo>
                      <a:pt x="250" y="498"/>
                    </a:lnTo>
                    <a:lnTo>
                      <a:pt x="120" y="265"/>
                    </a:lnTo>
                    <a:lnTo>
                      <a:pt x="122" y="498"/>
                    </a:lnTo>
                    <a:lnTo>
                      <a:pt x="1" y="498"/>
                    </a:lnTo>
                    <a:lnTo>
                      <a:pt x="0" y="0"/>
                    </a:lnTo>
                    <a:lnTo>
                      <a:pt x="113" y="0"/>
                    </a:lnTo>
                    <a:close/>
                  </a:path>
                </a:pathLst>
              </a:custGeom>
              <a:noFill/>
              <a:ln w="370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e-DE"/>
              </a:p>
            </p:txBody>
          </p:sp>
        </p:grpSp>
        <p:grpSp>
          <p:nvGrpSpPr>
            <p:cNvPr id="21" name="Group 362"/>
            <p:cNvGrpSpPr>
              <a:grpSpLocks/>
            </p:cNvGrpSpPr>
            <p:nvPr/>
          </p:nvGrpSpPr>
          <p:grpSpPr bwMode="auto">
            <a:xfrm>
              <a:off x="639" y="1133"/>
              <a:ext cx="210" cy="284"/>
              <a:chOff x="639" y="1133"/>
              <a:chExt cx="210" cy="284"/>
            </a:xfrm>
          </p:grpSpPr>
          <p:sp>
            <p:nvSpPr>
              <p:cNvPr id="76" name="Freeform 366"/>
              <p:cNvSpPr>
                <a:spLocks/>
              </p:cNvSpPr>
              <p:nvPr/>
            </p:nvSpPr>
            <p:spPr bwMode="auto">
              <a:xfrm>
                <a:off x="639" y="1133"/>
                <a:ext cx="210" cy="284"/>
              </a:xfrm>
              <a:custGeom>
                <a:avLst/>
                <a:gdLst>
                  <a:gd name="T0" fmla="+- 0 688 639"/>
                  <a:gd name="T1" fmla="*/ T0 w 210"/>
                  <a:gd name="T2" fmla="+- 0 1133 1133"/>
                  <a:gd name="T3" fmla="*/ 1133 h 284"/>
                  <a:gd name="T4" fmla="+- 0 639 639"/>
                  <a:gd name="T5" fmla="*/ T4 w 210"/>
                  <a:gd name="T6" fmla="+- 0 1134 1133"/>
                  <a:gd name="T7" fmla="*/ 1134 h 284"/>
                  <a:gd name="T8" fmla="+- 0 639 639"/>
                  <a:gd name="T9" fmla="*/ T8 w 210"/>
                  <a:gd name="T10" fmla="+- 0 1416 1133"/>
                  <a:gd name="T11" fmla="*/ 1416 h 284"/>
                  <a:gd name="T12" fmla="+- 0 701 639"/>
                  <a:gd name="T13" fmla="*/ T12 w 210"/>
                  <a:gd name="T14" fmla="+- 0 1416 1133"/>
                  <a:gd name="T15" fmla="*/ 1416 h 284"/>
                  <a:gd name="T16" fmla="+- 0 701 639"/>
                  <a:gd name="T17" fmla="*/ T16 w 210"/>
                  <a:gd name="T18" fmla="+- 0 1317 1133"/>
                  <a:gd name="T19" fmla="*/ 1317 h 284"/>
                  <a:gd name="T20" fmla="+- 0 849 639"/>
                  <a:gd name="T21" fmla="*/ T20 w 210"/>
                  <a:gd name="T22" fmla="+- 0 1317 1133"/>
                  <a:gd name="T23" fmla="*/ 1317 h 284"/>
                  <a:gd name="T24" fmla="+- 0 849 639"/>
                  <a:gd name="T25" fmla="*/ T24 w 210"/>
                  <a:gd name="T26" fmla="+- 0 1235 1133"/>
                  <a:gd name="T27" fmla="*/ 1235 h 284"/>
                  <a:gd name="T28" fmla="+- 0 746 639"/>
                  <a:gd name="T29" fmla="*/ T28 w 210"/>
                  <a:gd name="T30" fmla="+- 0 1235 1133"/>
                  <a:gd name="T31" fmla="*/ 1235 h 284"/>
                  <a:gd name="T32" fmla="+- 0 688 639"/>
                  <a:gd name="T33" fmla="*/ T32 w 210"/>
                  <a:gd name="T34" fmla="+- 0 1133 1133"/>
                  <a:gd name="T35" fmla="*/ 1133 h 28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</a:cxnLst>
                <a:rect l="0" t="0" r="r" b="b"/>
                <a:pathLst>
                  <a:path w="210" h="284">
                    <a:moveTo>
                      <a:pt x="49" y="0"/>
                    </a:moveTo>
                    <a:lnTo>
                      <a:pt x="0" y="1"/>
                    </a:lnTo>
                    <a:lnTo>
                      <a:pt x="0" y="283"/>
                    </a:lnTo>
                    <a:lnTo>
                      <a:pt x="62" y="283"/>
                    </a:lnTo>
                    <a:lnTo>
                      <a:pt x="62" y="184"/>
                    </a:lnTo>
                    <a:lnTo>
                      <a:pt x="210" y="184"/>
                    </a:lnTo>
                    <a:lnTo>
                      <a:pt x="210" y="102"/>
                    </a:lnTo>
                    <a:lnTo>
                      <a:pt x="107" y="102"/>
                    </a:lnTo>
                    <a:lnTo>
                      <a:pt x="49" y="0"/>
                    </a:lnTo>
                  </a:path>
                </a:pathLst>
              </a:custGeom>
              <a:solidFill>
                <a:srgbClr val="E306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e-DE"/>
              </a:p>
            </p:txBody>
          </p:sp>
          <p:sp>
            <p:nvSpPr>
              <p:cNvPr id="77" name="Freeform 365"/>
              <p:cNvSpPr>
                <a:spLocks/>
              </p:cNvSpPr>
              <p:nvPr/>
            </p:nvSpPr>
            <p:spPr bwMode="auto">
              <a:xfrm>
                <a:off x="639" y="1133"/>
                <a:ext cx="210" cy="284"/>
              </a:xfrm>
              <a:custGeom>
                <a:avLst/>
                <a:gdLst>
                  <a:gd name="T0" fmla="+- 0 849 639"/>
                  <a:gd name="T1" fmla="*/ T0 w 210"/>
                  <a:gd name="T2" fmla="+- 0 1317 1133"/>
                  <a:gd name="T3" fmla="*/ 1317 h 284"/>
                  <a:gd name="T4" fmla="+- 0 788 639"/>
                  <a:gd name="T5" fmla="*/ T4 w 210"/>
                  <a:gd name="T6" fmla="+- 0 1317 1133"/>
                  <a:gd name="T7" fmla="*/ 1317 h 284"/>
                  <a:gd name="T8" fmla="+- 0 788 639"/>
                  <a:gd name="T9" fmla="*/ T8 w 210"/>
                  <a:gd name="T10" fmla="+- 0 1416 1133"/>
                  <a:gd name="T11" fmla="*/ 1416 h 284"/>
                  <a:gd name="T12" fmla="+- 0 849 639"/>
                  <a:gd name="T13" fmla="*/ T12 w 210"/>
                  <a:gd name="T14" fmla="+- 0 1416 1133"/>
                  <a:gd name="T15" fmla="*/ 1416 h 284"/>
                  <a:gd name="T16" fmla="+- 0 849 639"/>
                  <a:gd name="T17" fmla="*/ T16 w 210"/>
                  <a:gd name="T18" fmla="+- 0 1317 1133"/>
                  <a:gd name="T19" fmla="*/ 1317 h 28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10" h="284">
                    <a:moveTo>
                      <a:pt x="210" y="184"/>
                    </a:moveTo>
                    <a:lnTo>
                      <a:pt x="149" y="184"/>
                    </a:lnTo>
                    <a:lnTo>
                      <a:pt x="149" y="283"/>
                    </a:lnTo>
                    <a:lnTo>
                      <a:pt x="210" y="283"/>
                    </a:lnTo>
                    <a:lnTo>
                      <a:pt x="210" y="184"/>
                    </a:lnTo>
                  </a:path>
                </a:pathLst>
              </a:custGeom>
              <a:solidFill>
                <a:srgbClr val="E306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e-DE"/>
              </a:p>
            </p:txBody>
          </p:sp>
          <p:sp>
            <p:nvSpPr>
              <p:cNvPr id="78" name="Freeform 364"/>
              <p:cNvSpPr>
                <a:spLocks/>
              </p:cNvSpPr>
              <p:nvPr/>
            </p:nvSpPr>
            <p:spPr bwMode="auto">
              <a:xfrm>
                <a:off x="639" y="1133"/>
                <a:ext cx="210" cy="284"/>
              </a:xfrm>
              <a:custGeom>
                <a:avLst/>
                <a:gdLst>
                  <a:gd name="T0" fmla="+- 0 788 639"/>
                  <a:gd name="T1" fmla="*/ T0 w 210"/>
                  <a:gd name="T2" fmla="+- 0 1317 1133"/>
                  <a:gd name="T3" fmla="*/ 1317 h 284"/>
                  <a:gd name="T4" fmla="+- 0 701 639"/>
                  <a:gd name="T5" fmla="*/ T4 w 210"/>
                  <a:gd name="T6" fmla="+- 0 1317 1133"/>
                  <a:gd name="T7" fmla="*/ 1317 h 284"/>
                  <a:gd name="T8" fmla="+- 0 745 639"/>
                  <a:gd name="T9" fmla="*/ T8 w 210"/>
                  <a:gd name="T10" fmla="+- 0 1378 1133"/>
                  <a:gd name="T11" fmla="*/ 1378 h 284"/>
                  <a:gd name="T12" fmla="+- 0 788 639"/>
                  <a:gd name="T13" fmla="*/ T12 w 210"/>
                  <a:gd name="T14" fmla="+- 0 1317 1133"/>
                  <a:gd name="T15" fmla="*/ 1317 h 28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0" h="284">
                    <a:moveTo>
                      <a:pt x="149" y="184"/>
                    </a:moveTo>
                    <a:lnTo>
                      <a:pt x="62" y="184"/>
                    </a:lnTo>
                    <a:lnTo>
                      <a:pt x="106" y="245"/>
                    </a:lnTo>
                    <a:lnTo>
                      <a:pt x="149" y="184"/>
                    </a:lnTo>
                  </a:path>
                </a:pathLst>
              </a:custGeom>
              <a:solidFill>
                <a:srgbClr val="E306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e-DE"/>
              </a:p>
            </p:txBody>
          </p:sp>
          <p:sp>
            <p:nvSpPr>
              <p:cNvPr id="79" name="Freeform 363"/>
              <p:cNvSpPr>
                <a:spLocks/>
              </p:cNvSpPr>
              <p:nvPr/>
            </p:nvSpPr>
            <p:spPr bwMode="auto">
              <a:xfrm>
                <a:off x="639" y="1133"/>
                <a:ext cx="210" cy="284"/>
              </a:xfrm>
              <a:custGeom>
                <a:avLst/>
                <a:gdLst>
                  <a:gd name="T0" fmla="+- 0 801 639"/>
                  <a:gd name="T1" fmla="*/ T0 w 210"/>
                  <a:gd name="T2" fmla="+- 0 1133 1133"/>
                  <a:gd name="T3" fmla="*/ 1133 h 284"/>
                  <a:gd name="T4" fmla="+- 0 746 639"/>
                  <a:gd name="T5" fmla="*/ T4 w 210"/>
                  <a:gd name="T6" fmla="+- 0 1235 1133"/>
                  <a:gd name="T7" fmla="*/ 1235 h 284"/>
                  <a:gd name="T8" fmla="+- 0 849 639"/>
                  <a:gd name="T9" fmla="*/ T8 w 210"/>
                  <a:gd name="T10" fmla="+- 0 1235 1133"/>
                  <a:gd name="T11" fmla="*/ 1235 h 284"/>
                  <a:gd name="T12" fmla="+- 0 849 639"/>
                  <a:gd name="T13" fmla="*/ T12 w 210"/>
                  <a:gd name="T14" fmla="+- 0 1134 1133"/>
                  <a:gd name="T15" fmla="*/ 1134 h 284"/>
                  <a:gd name="T16" fmla="+- 0 801 639"/>
                  <a:gd name="T17" fmla="*/ T16 w 210"/>
                  <a:gd name="T18" fmla="+- 0 1133 1133"/>
                  <a:gd name="T19" fmla="*/ 1133 h 28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10" h="284">
                    <a:moveTo>
                      <a:pt x="162" y="0"/>
                    </a:moveTo>
                    <a:lnTo>
                      <a:pt x="107" y="102"/>
                    </a:lnTo>
                    <a:lnTo>
                      <a:pt x="210" y="102"/>
                    </a:lnTo>
                    <a:lnTo>
                      <a:pt x="210" y="1"/>
                    </a:lnTo>
                    <a:lnTo>
                      <a:pt x="162" y="0"/>
                    </a:lnTo>
                  </a:path>
                </a:pathLst>
              </a:custGeom>
              <a:solidFill>
                <a:srgbClr val="E306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e-DE"/>
              </a:p>
            </p:txBody>
          </p:sp>
        </p:grpSp>
        <p:grpSp>
          <p:nvGrpSpPr>
            <p:cNvPr id="22" name="Group 360"/>
            <p:cNvGrpSpPr>
              <a:grpSpLocks/>
            </p:cNvGrpSpPr>
            <p:nvPr/>
          </p:nvGrpSpPr>
          <p:grpSpPr bwMode="auto">
            <a:xfrm>
              <a:off x="638" y="1132"/>
              <a:ext cx="212" cy="286"/>
              <a:chOff x="638" y="1132"/>
              <a:chExt cx="212" cy="286"/>
            </a:xfrm>
          </p:grpSpPr>
          <p:sp>
            <p:nvSpPr>
              <p:cNvPr id="75" name="Freeform 361"/>
              <p:cNvSpPr>
                <a:spLocks/>
              </p:cNvSpPr>
              <p:nvPr/>
            </p:nvSpPr>
            <p:spPr bwMode="auto">
              <a:xfrm>
                <a:off x="638" y="1132"/>
                <a:ext cx="212" cy="286"/>
              </a:xfrm>
              <a:custGeom>
                <a:avLst/>
                <a:gdLst>
                  <a:gd name="T0" fmla="+- 0 688 638"/>
                  <a:gd name="T1" fmla="*/ T0 w 212"/>
                  <a:gd name="T2" fmla="+- 0 1132 1132"/>
                  <a:gd name="T3" fmla="*/ 1132 h 286"/>
                  <a:gd name="T4" fmla="+- 0 746 638"/>
                  <a:gd name="T5" fmla="*/ T4 w 212"/>
                  <a:gd name="T6" fmla="+- 0 1235 1132"/>
                  <a:gd name="T7" fmla="*/ 1235 h 286"/>
                  <a:gd name="T8" fmla="+- 0 801 638"/>
                  <a:gd name="T9" fmla="*/ T8 w 212"/>
                  <a:gd name="T10" fmla="+- 0 1132 1132"/>
                  <a:gd name="T11" fmla="*/ 1132 h 286"/>
                  <a:gd name="T12" fmla="+- 0 850 638"/>
                  <a:gd name="T13" fmla="*/ T12 w 212"/>
                  <a:gd name="T14" fmla="+- 0 1132 1132"/>
                  <a:gd name="T15" fmla="*/ 1132 h 286"/>
                  <a:gd name="T16" fmla="+- 0 850 638"/>
                  <a:gd name="T17" fmla="*/ T16 w 212"/>
                  <a:gd name="T18" fmla="+- 0 1418 1132"/>
                  <a:gd name="T19" fmla="*/ 1418 h 286"/>
                  <a:gd name="T20" fmla="+- 0 789 638"/>
                  <a:gd name="T21" fmla="*/ T20 w 212"/>
                  <a:gd name="T22" fmla="+- 0 1418 1132"/>
                  <a:gd name="T23" fmla="*/ 1418 h 286"/>
                  <a:gd name="T24" fmla="+- 0 789 638"/>
                  <a:gd name="T25" fmla="*/ T24 w 212"/>
                  <a:gd name="T26" fmla="+- 0 1317 1132"/>
                  <a:gd name="T27" fmla="*/ 1317 h 286"/>
                  <a:gd name="T28" fmla="+- 0 745 638"/>
                  <a:gd name="T29" fmla="*/ T28 w 212"/>
                  <a:gd name="T30" fmla="+- 0 1379 1132"/>
                  <a:gd name="T31" fmla="*/ 1379 h 286"/>
                  <a:gd name="T32" fmla="+- 0 701 638"/>
                  <a:gd name="T33" fmla="*/ T32 w 212"/>
                  <a:gd name="T34" fmla="+- 0 1317 1132"/>
                  <a:gd name="T35" fmla="*/ 1317 h 286"/>
                  <a:gd name="T36" fmla="+- 0 700 638"/>
                  <a:gd name="T37" fmla="*/ T36 w 212"/>
                  <a:gd name="T38" fmla="+- 0 1418 1132"/>
                  <a:gd name="T39" fmla="*/ 1418 h 286"/>
                  <a:gd name="T40" fmla="+- 0 638 638"/>
                  <a:gd name="T41" fmla="*/ T40 w 212"/>
                  <a:gd name="T42" fmla="+- 0 1418 1132"/>
                  <a:gd name="T43" fmla="*/ 1418 h 286"/>
                  <a:gd name="T44" fmla="+- 0 638 638"/>
                  <a:gd name="T45" fmla="*/ T44 w 212"/>
                  <a:gd name="T46" fmla="+- 0 1132 1132"/>
                  <a:gd name="T47" fmla="*/ 1132 h 286"/>
                  <a:gd name="T48" fmla="+- 0 688 638"/>
                  <a:gd name="T49" fmla="*/ T48 w 212"/>
                  <a:gd name="T50" fmla="+- 0 1132 1132"/>
                  <a:gd name="T51" fmla="*/ 1132 h 28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</a:cxnLst>
                <a:rect l="0" t="0" r="r" b="b"/>
                <a:pathLst>
                  <a:path w="212" h="286">
                    <a:moveTo>
                      <a:pt x="50" y="0"/>
                    </a:moveTo>
                    <a:lnTo>
                      <a:pt x="108" y="103"/>
                    </a:lnTo>
                    <a:lnTo>
                      <a:pt x="163" y="0"/>
                    </a:lnTo>
                    <a:lnTo>
                      <a:pt x="212" y="0"/>
                    </a:lnTo>
                    <a:lnTo>
                      <a:pt x="212" y="286"/>
                    </a:lnTo>
                    <a:lnTo>
                      <a:pt x="151" y="286"/>
                    </a:lnTo>
                    <a:lnTo>
                      <a:pt x="151" y="185"/>
                    </a:lnTo>
                    <a:lnTo>
                      <a:pt x="107" y="247"/>
                    </a:lnTo>
                    <a:lnTo>
                      <a:pt x="63" y="185"/>
                    </a:lnTo>
                    <a:lnTo>
                      <a:pt x="62" y="286"/>
                    </a:lnTo>
                    <a:lnTo>
                      <a:pt x="0" y="286"/>
                    </a:lnTo>
                    <a:lnTo>
                      <a:pt x="0" y="0"/>
                    </a:lnTo>
                    <a:lnTo>
                      <a:pt x="50" y="0"/>
                    </a:lnTo>
                    <a:close/>
                  </a:path>
                </a:pathLst>
              </a:custGeom>
              <a:noFill/>
              <a:ln w="370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e-DE"/>
              </a:p>
            </p:txBody>
          </p:sp>
        </p:grpSp>
        <p:grpSp>
          <p:nvGrpSpPr>
            <p:cNvPr id="23" name="Group 358"/>
            <p:cNvGrpSpPr>
              <a:grpSpLocks/>
            </p:cNvGrpSpPr>
            <p:nvPr/>
          </p:nvGrpSpPr>
          <p:grpSpPr bwMode="auto">
            <a:xfrm>
              <a:off x="1447" y="1233"/>
              <a:ext cx="243" cy="407"/>
              <a:chOff x="1447" y="1233"/>
              <a:chExt cx="243" cy="407"/>
            </a:xfrm>
          </p:grpSpPr>
          <p:sp>
            <p:nvSpPr>
              <p:cNvPr id="74" name="Freeform 359"/>
              <p:cNvSpPr>
                <a:spLocks/>
              </p:cNvSpPr>
              <p:nvPr/>
            </p:nvSpPr>
            <p:spPr bwMode="auto">
              <a:xfrm>
                <a:off x="1447" y="1233"/>
                <a:ext cx="243" cy="407"/>
              </a:xfrm>
              <a:custGeom>
                <a:avLst/>
                <a:gdLst>
                  <a:gd name="T0" fmla="+- 0 1562 1447"/>
                  <a:gd name="T1" fmla="*/ T0 w 243"/>
                  <a:gd name="T2" fmla="+- 0 1233 1233"/>
                  <a:gd name="T3" fmla="*/ 1233 h 407"/>
                  <a:gd name="T4" fmla="+- 0 1500 1447"/>
                  <a:gd name="T5" fmla="*/ T4 w 243"/>
                  <a:gd name="T6" fmla="+- 0 1260 1233"/>
                  <a:gd name="T7" fmla="*/ 1260 h 407"/>
                  <a:gd name="T8" fmla="+- 0 1462 1447"/>
                  <a:gd name="T9" fmla="*/ T8 w 243"/>
                  <a:gd name="T10" fmla="+- 0 1326 1233"/>
                  <a:gd name="T11" fmla="*/ 1326 h 407"/>
                  <a:gd name="T12" fmla="+- 0 1449 1447"/>
                  <a:gd name="T13" fmla="*/ T12 w 243"/>
                  <a:gd name="T14" fmla="+- 0 1386 1233"/>
                  <a:gd name="T15" fmla="*/ 1386 h 407"/>
                  <a:gd name="T16" fmla="+- 0 1447 1447"/>
                  <a:gd name="T17" fmla="*/ T16 w 243"/>
                  <a:gd name="T18" fmla="+- 0 1431 1233"/>
                  <a:gd name="T19" fmla="*/ 1431 h 407"/>
                  <a:gd name="T20" fmla="+- 0 1448 1447"/>
                  <a:gd name="T21" fmla="*/ T20 w 243"/>
                  <a:gd name="T22" fmla="+- 0 1454 1233"/>
                  <a:gd name="T23" fmla="*/ 1454 h 407"/>
                  <a:gd name="T24" fmla="+- 0 1460 1447"/>
                  <a:gd name="T25" fmla="*/ T24 w 243"/>
                  <a:gd name="T26" fmla="+- 0 1522 1233"/>
                  <a:gd name="T27" fmla="*/ 1522 h 407"/>
                  <a:gd name="T28" fmla="+- 0 1489 1447"/>
                  <a:gd name="T29" fmla="*/ T28 w 243"/>
                  <a:gd name="T30" fmla="+- 0 1582 1233"/>
                  <a:gd name="T31" fmla="*/ 1582 h 407"/>
                  <a:gd name="T32" fmla="+- 0 1538 1447"/>
                  <a:gd name="T33" fmla="*/ T32 w 243"/>
                  <a:gd name="T34" fmla="+- 0 1624 1233"/>
                  <a:gd name="T35" fmla="*/ 1624 h 407"/>
                  <a:gd name="T36" fmla="+- 0 1609 1447"/>
                  <a:gd name="T37" fmla="*/ T36 w 243"/>
                  <a:gd name="T38" fmla="+- 0 1640 1233"/>
                  <a:gd name="T39" fmla="*/ 1640 h 407"/>
                  <a:gd name="T40" fmla="+- 0 1639 1447"/>
                  <a:gd name="T41" fmla="*/ T40 w 243"/>
                  <a:gd name="T42" fmla="+- 0 1639 1233"/>
                  <a:gd name="T43" fmla="*/ 1639 h 407"/>
                  <a:gd name="T44" fmla="+- 0 1658 1447"/>
                  <a:gd name="T45" fmla="*/ T44 w 243"/>
                  <a:gd name="T46" fmla="+- 0 1636 1233"/>
                  <a:gd name="T47" fmla="*/ 1636 h 407"/>
                  <a:gd name="T48" fmla="+- 0 1670 1447"/>
                  <a:gd name="T49" fmla="*/ T48 w 243"/>
                  <a:gd name="T50" fmla="+- 0 1629 1233"/>
                  <a:gd name="T51" fmla="*/ 1629 h 407"/>
                  <a:gd name="T52" fmla="+- 0 1678 1447"/>
                  <a:gd name="T53" fmla="*/ T52 w 243"/>
                  <a:gd name="T54" fmla="+- 0 1617 1233"/>
                  <a:gd name="T55" fmla="*/ 1617 h 407"/>
                  <a:gd name="T56" fmla="+- 0 1686 1447"/>
                  <a:gd name="T57" fmla="*/ T56 w 243"/>
                  <a:gd name="T58" fmla="+- 0 1599 1233"/>
                  <a:gd name="T59" fmla="*/ 1599 h 407"/>
                  <a:gd name="T60" fmla="+- 0 1685 1447"/>
                  <a:gd name="T61" fmla="*/ T60 w 243"/>
                  <a:gd name="T62" fmla="+- 0 1534 1233"/>
                  <a:gd name="T63" fmla="*/ 1534 h 407"/>
                  <a:gd name="T64" fmla="+- 0 1584 1447"/>
                  <a:gd name="T65" fmla="*/ T64 w 243"/>
                  <a:gd name="T66" fmla="+- 0 1534 1233"/>
                  <a:gd name="T67" fmla="*/ 1534 h 407"/>
                  <a:gd name="T68" fmla="+- 0 1561 1447"/>
                  <a:gd name="T69" fmla="*/ T68 w 243"/>
                  <a:gd name="T70" fmla="+- 0 1531 1233"/>
                  <a:gd name="T71" fmla="*/ 1531 h 407"/>
                  <a:gd name="T72" fmla="+- 0 1550 1447"/>
                  <a:gd name="T73" fmla="*/ T72 w 243"/>
                  <a:gd name="T74" fmla="+- 0 1522 1233"/>
                  <a:gd name="T75" fmla="*/ 1522 h 407"/>
                  <a:gd name="T76" fmla="+- 0 1546 1447"/>
                  <a:gd name="T77" fmla="*/ T76 w 243"/>
                  <a:gd name="T78" fmla="+- 0 1501 1233"/>
                  <a:gd name="T79" fmla="*/ 1501 h 407"/>
                  <a:gd name="T80" fmla="+- 0 1545 1447"/>
                  <a:gd name="T81" fmla="*/ T80 w 243"/>
                  <a:gd name="T82" fmla="+- 0 1464 1233"/>
                  <a:gd name="T83" fmla="*/ 1464 h 407"/>
                  <a:gd name="T84" fmla="+- 0 1687 1447"/>
                  <a:gd name="T85" fmla="*/ T84 w 243"/>
                  <a:gd name="T86" fmla="+- 0 1463 1233"/>
                  <a:gd name="T87" fmla="*/ 1463 h 407"/>
                  <a:gd name="T88" fmla="+- 0 1688 1447"/>
                  <a:gd name="T89" fmla="*/ T88 w 243"/>
                  <a:gd name="T90" fmla="+- 0 1456 1233"/>
                  <a:gd name="T91" fmla="*/ 1456 h 407"/>
                  <a:gd name="T92" fmla="+- 0 1689 1447"/>
                  <a:gd name="T93" fmla="*/ T92 w 243"/>
                  <a:gd name="T94" fmla="+- 0 1444 1233"/>
                  <a:gd name="T95" fmla="*/ 1444 h 407"/>
                  <a:gd name="T96" fmla="+- 0 1689 1447"/>
                  <a:gd name="T97" fmla="*/ T96 w 243"/>
                  <a:gd name="T98" fmla="+- 0 1426 1233"/>
                  <a:gd name="T99" fmla="*/ 1426 h 407"/>
                  <a:gd name="T100" fmla="+- 0 1689 1447"/>
                  <a:gd name="T101" fmla="*/ T100 w 243"/>
                  <a:gd name="T102" fmla="+- 0 1405 1233"/>
                  <a:gd name="T103" fmla="*/ 1405 h 407"/>
                  <a:gd name="T104" fmla="+- 0 1689 1447"/>
                  <a:gd name="T105" fmla="*/ T104 w 243"/>
                  <a:gd name="T106" fmla="+- 0 1397 1233"/>
                  <a:gd name="T107" fmla="*/ 1397 h 407"/>
                  <a:gd name="T108" fmla="+- 0 1593 1447"/>
                  <a:gd name="T109" fmla="*/ T108 w 243"/>
                  <a:gd name="T110" fmla="+- 0 1397 1233"/>
                  <a:gd name="T111" fmla="*/ 1397 h 407"/>
                  <a:gd name="T112" fmla="+- 0 1547 1447"/>
                  <a:gd name="T113" fmla="*/ T112 w 243"/>
                  <a:gd name="T114" fmla="+- 0 1384 1233"/>
                  <a:gd name="T115" fmla="*/ 1384 h 407"/>
                  <a:gd name="T116" fmla="+- 0 1553 1447"/>
                  <a:gd name="T117" fmla="*/ T116 w 243"/>
                  <a:gd name="T118" fmla="+- 0 1357 1233"/>
                  <a:gd name="T119" fmla="*/ 1357 h 407"/>
                  <a:gd name="T120" fmla="+- 0 1570 1447"/>
                  <a:gd name="T121" fmla="*/ T120 w 243"/>
                  <a:gd name="T122" fmla="+- 0 1343 1233"/>
                  <a:gd name="T123" fmla="*/ 1343 h 407"/>
                  <a:gd name="T124" fmla="+- 0 1681 1447"/>
                  <a:gd name="T125" fmla="*/ T124 w 243"/>
                  <a:gd name="T126" fmla="+- 0 1343 1233"/>
                  <a:gd name="T127" fmla="*/ 1343 h 407"/>
                  <a:gd name="T128" fmla="+- 0 1677 1447"/>
                  <a:gd name="T129" fmla="*/ T128 w 243"/>
                  <a:gd name="T130" fmla="+- 0 1328 1233"/>
                  <a:gd name="T131" fmla="*/ 1328 h 407"/>
                  <a:gd name="T132" fmla="+- 0 1649 1447"/>
                  <a:gd name="T133" fmla="*/ T132 w 243"/>
                  <a:gd name="T134" fmla="+- 0 1273 1233"/>
                  <a:gd name="T135" fmla="*/ 1273 h 407"/>
                  <a:gd name="T136" fmla="+- 0 1594 1447"/>
                  <a:gd name="T137" fmla="*/ T136 w 243"/>
                  <a:gd name="T138" fmla="+- 0 1237 1233"/>
                  <a:gd name="T139" fmla="*/ 1237 h 407"/>
                  <a:gd name="T140" fmla="+- 0 1578 1447"/>
                  <a:gd name="T141" fmla="*/ T140 w 243"/>
                  <a:gd name="T142" fmla="+- 0 1233 1233"/>
                  <a:gd name="T143" fmla="*/ 1233 h 407"/>
                  <a:gd name="T144" fmla="+- 0 1562 1447"/>
                  <a:gd name="T145" fmla="*/ T144 w 243"/>
                  <a:gd name="T146" fmla="+- 0 1233 1233"/>
                  <a:gd name="T147" fmla="*/ 1233 h 40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</a:cxnLst>
                <a:rect l="0" t="0" r="r" b="b"/>
                <a:pathLst>
                  <a:path w="243" h="407">
                    <a:moveTo>
                      <a:pt x="115" y="0"/>
                    </a:moveTo>
                    <a:lnTo>
                      <a:pt x="53" y="27"/>
                    </a:lnTo>
                    <a:lnTo>
                      <a:pt x="15" y="93"/>
                    </a:lnTo>
                    <a:lnTo>
                      <a:pt x="2" y="153"/>
                    </a:lnTo>
                    <a:lnTo>
                      <a:pt x="0" y="198"/>
                    </a:lnTo>
                    <a:lnTo>
                      <a:pt x="1" y="221"/>
                    </a:lnTo>
                    <a:lnTo>
                      <a:pt x="13" y="289"/>
                    </a:lnTo>
                    <a:lnTo>
                      <a:pt x="42" y="349"/>
                    </a:lnTo>
                    <a:lnTo>
                      <a:pt x="91" y="391"/>
                    </a:lnTo>
                    <a:lnTo>
                      <a:pt x="162" y="407"/>
                    </a:lnTo>
                    <a:lnTo>
                      <a:pt x="192" y="406"/>
                    </a:lnTo>
                    <a:lnTo>
                      <a:pt x="211" y="403"/>
                    </a:lnTo>
                    <a:lnTo>
                      <a:pt x="223" y="396"/>
                    </a:lnTo>
                    <a:lnTo>
                      <a:pt x="231" y="384"/>
                    </a:lnTo>
                    <a:lnTo>
                      <a:pt x="239" y="366"/>
                    </a:lnTo>
                    <a:lnTo>
                      <a:pt x="238" y="301"/>
                    </a:lnTo>
                    <a:lnTo>
                      <a:pt x="137" y="301"/>
                    </a:lnTo>
                    <a:lnTo>
                      <a:pt x="114" y="298"/>
                    </a:lnTo>
                    <a:lnTo>
                      <a:pt x="103" y="289"/>
                    </a:lnTo>
                    <a:lnTo>
                      <a:pt x="99" y="268"/>
                    </a:lnTo>
                    <a:lnTo>
                      <a:pt x="98" y="231"/>
                    </a:lnTo>
                    <a:lnTo>
                      <a:pt x="240" y="230"/>
                    </a:lnTo>
                    <a:lnTo>
                      <a:pt x="241" y="223"/>
                    </a:lnTo>
                    <a:lnTo>
                      <a:pt x="242" y="211"/>
                    </a:lnTo>
                    <a:lnTo>
                      <a:pt x="242" y="193"/>
                    </a:lnTo>
                    <a:lnTo>
                      <a:pt x="242" y="172"/>
                    </a:lnTo>
                    <a:lnTo>
                      <a:pt x="242" y="164"/>
                    </a:lnTo>
                    <a:lnTo>
                      <a:pt x="146" y="164"/>
                    </a:lnTo>
                    <a:lnTo>
                      <a:pt x="100" y="151"/>
                    </a:lnTo>
                    <a:lnTo>
                      <a:pt x="106" y="124"/>
                    </a:lnTo>
                    <a:lnTo>
                      <a:pt x="123" y="110"/>
                    </a:lnTo>
                    <a:lnTo>
                      <a:pt x="234" y="110"/>
                    </a:lnTo>
                    <a:lnTo>
                      <a:pt x="230" y="95"/>
                    </a:lnTo>
                    <a:lnTo>
                      <a:pt x="202" y="40"/>
                    </a:lnTo>
                    <a:lnTo>
                      <a:pt x="147" y="4"/>
                    </a:lnTo>
                    <a:lnTo>
                      <a:pt x="131" y="0"/>
                    </a:lnTo>
                    <a:lnTo>
                      <a:pt x="115" y="0"/>
                    </a:lnTo>
                  </a:path>
                </a:pathLst>
              </a:custGeom>
              <a:solidFill>
                <a:srgbClr val="E306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e-DE"/>
              </a:p>
            </p:txBody>
          </p:sp>
        </p:grpSp>
        <p:grpSp>
          <p:nvGrpSpPr>
            <p:cNvPr id="24" name="Group 356"/>
            <p:cNvGrpSpPr>
              <a:grpSpLocks/>
            </p:cNvGrpSpPr>
            <p:nvPr/>
          </p:nvGrpSpPr>
          <p:grpSpPr bwMode="auto">
            <a:xfrm>
              <a:off x="1584" y="1501"/>
              <a:ext cx="101" cy="33"/>
              <a:chOff x="1584" y="1501"/>
              <a:chExt cx="101" cy="33"/>
            </a:xfrm>
          </p:grpSpPr>
          <p:sp>
            <p:nvSpPr>
              <p:cNvPr id="73" name="Freeform 357"/>
              <p:cNvSpPr>
                <a:spLocks/>
              </p:cNvSpPr>
              <p:nvPr/>
            </p:nvSpPr>
            <p:spPr bwMode="auto">
              <a:xfrm>
                <a:off x="1584" y="1501"/>
                <a:ext cx="101" cy="33"/>
              </a:xfrm>
              <a:custGeom>
                <a:avLst/>
                <a:gdLst>
                  <a:gd name="T0" fmla="+- 0 1685 1584"/>
                  <a:gd name="T1" fmla="*/ T0 w 101"/>
                  <a:gd name="T2" fmla="+- 0 1501 1501"/>
                  <a:gd name="T3" fmla="*/ 1501 h 33"/>
                  <a:gd name="T4" fmla="+- 0 1615 1584"/>
                  <a:gd name="T5" fmla="*/ T4 w 101"/>
                  <a:gd name="T6" fmla="+- 0 1531 1501"/>
                  <a:gd name="T7" fmla="*/ 1531 h 33"/>
                  <a:gd name="T8" fmla="+- 0 1584 1584"/>
                  <a:gd name="T9" fmla="*/ T8 w 101"/>
                  <a:gd name="T10" fmla="+- 0 1534 1501"/>
                  <a:gd name="T11" fmla="*/ 1534 h 33"/>
                  <a:gd name="T12" fmla="+- 0 1685 1584"/>
                  <a:gd name="T13" fmla="*/ T12 w 101"/>
                  <a:gd name="T14" fmla="+- 0 1534 1501"/>
                  <a:gd name="T15" fmla="*/ 1534 h 33"/>
                  <a:gd name="T16" fmla="+- 0 1685 1584"/>
                  <a:gd name="T17" fmla="*/ T16 w 101"/>
                  <a:gd name="T18" fmla="+- 0 1501 1501"/>
                  <a:gd name="T19" fmla="*/ 1501 h 3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101" h="33">
                    <a:moveTo>
                      <a:pt x="101" y="0"/>
                    </a:moveTo>
                    <a:lnTo>
                      <a:pt x="31" y="30"/>
                    </a:lnTo>
                    <a:lnTo>
                      <a:pt x="0" y="33"/>
                    </a:lnTo>
                    <a:lnTo>
                      <a:pt x="101" y="33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E306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e-DE"/>
              </a:p>
            </p:txBody>
          </p:sp>
        </p:grpSp>
        <p:grpSp>
          <p:nvGrpSpPr>
            <p:cNvPr id="25" name="Group 354"/>
            <p:cNvGrpSpPr>
              <a:grpSpLocks/>
            </p:cNvGrpSpPr>
            <p:nvPr/>
          </p:nvGrpSpPr>
          <p:grpSpPr bwMode="auto">
            <a:xfrm>
              <a:off x="1570" y="1343"/>
              <a:ext cx="118" cy="53"/>
              <a:chOff x="1570" y="1343"/>
              <a:chExt cx="118" cy="53"/>
            </a:xfrm>
          </p:grpSpPr>
          <p:sp>
            <p:nvSpPr>
              <p:cNvPr id="72" name="Freeform 355"/>
              <p:cNvSpPr>
                <a:spLocks/>
              </p:cNvSpPr>
              <p:nvPr/>
            </p:nvSpPr>
            <p:spPr bwMode="auto">
              <a:xfrm>
                <a:off x="1570" y="1343"/>
                <a:ext cx="118" cy="53"/>
              </a:xfrm>
              <a:custGeom>
                <a:avLst/>
                <a:gdLst>
                  <a:gd name="T0" fmla="+- 0 1681 1570"/>
                  <a:gd name="T1" fmla="*/ T0 w 118"/>
                  <a:gd name="T2" fmla="+- 0 1343 1343"/>
                  <a:gd name="T3" fmla="*/ 1343 h 53"/>
                  <a:gd name="T4" fmla="+- 0 1570 1570"/>
                  <a:gd name="T5" fmla="*/ T4 w 118"/>
                  <a:gd name="T6" fmla="+- 0 1343 1343"/>
                  <a:gd name="T7" fmla="*/ 1343 h 53"/>
                  <a:gd name="T8" fmla="+- 0 1587 1570"/>
                  <a:gd name="T9" fmla="*/ T8 w 118"/>
                  <a:gd name="T10" fmla="+- 0 1345 1343"/>
                  <a:gd name="T11" fmla="*/ 1345 h 53"/>
                  <a:gd name="T12" fmla="+- 0 1593 1570"/>
                  <a:gd name="T13" fmla="*/ T12 w 118"/>
                  <a:gd name="T14" fmla="+- 0 1359 1343"/>
                  <a:gd name="T15" fmla="*/ 1359 h 53"/>
                  <a:gd name="T16" fmla="+- 0 1593 1570"/>
                  <a:gd name="T17" fmla="*/ T16 w 118"/>
                  <a:gd name="T18" fmla="+- 0 1397 1343"/>
                  <a:gd name="T19" fmla="*/ 1397 h 53"/>
                  <a:gd name="T20" fmla="+- 0 1689 1570"/>
                  <a:gd name="T21" fmla="*/ T20 w 118"/>
                  <a:gd name="T22" fmla="+- 0 1397 1343"/>
                  <a:gd name="T23" fmla="*/ 1397 h 53"/>
                  <a:gd name="T24" fmla="+- 0 1688 1570"/>
                  <a:gd name="T25" fmla="*/ T24 w 118"/>
                  <a:gd name="T26" fmla="+- 0 1381 1343"/>
                  <a:gd name="T27" fmla="*/ 1381 h 53"/>
                  <a:gd name="T28" fmla="+- 0 1684 1570"/>
                  <a:gd name="T29" fmla="*/ T28 w 118"/>
                  <a:gd name="T30" fmla="+- 0 1355 1343"/>
                  <a:gd name="T31" fmla="*/ 1355 h 53"/>
                  <a:gd name="T32" fmla="+- 0 1681 1570"/>
                  <a:gd name="T33" fmla="*/ T32 w 118"/>
                  <a:gd name="T34" fmla="+- 0 1343 1343"/>
                  <a:gd name="T35" fmla="*/ 1343 h 5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</a:cxnLst>
                <a:rect l="0" t="0" r="r" b="b"/>
                <a:pathLst>
                  <a:path w="118" h="53">
                    <a:moveTo>
                      <a:pt x="111" y="0"/>
                    </a:moveTo>
                    <a:lnTo>
                      <a:pt x="0" y="0"/>
                    </a:lnTo>
                    <a:lnTo>
                      <a:pt x="17" y="2"/>
                    </a:lnTo>
                    <a:lnTo>
                      <a:pt x="23" y="16"/>
                    </a:lnTo>
                    <a:lnTo>
                      <a:pt x="23" y="54"/>
                    </a:lnTo>
                    <a:lnTo>
                      <a:pt x="119" y="54"/>
                    </a:lnTo>
                    <a:lnTo>
                      <a:pt x="118" y="38"/>
                    </a:lnTo>
                    <a:lnTo>
                      <a:pt x="114" y="12"/>
                    </a:lnTo>
                    <a:lnTo>
                      <a:pt x="111" y="0"/>
                    </a:lnTo>
                  </a:path>
                </a:pathLst>
              </a:custGeom>
              <a:solidFill>
                <a:srgbClr val="E306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e-DE"/>
              </a:p>
            </p:txBody>
          </p:sp>
        </p:grpSp>
        <p:grpSp>
          <p:nvGrpSpPr>
            <p:cNvPr id="26" name="Group 352"/>
            <p:cNvGrpSpPr>
              <a:grpSpLocks/>
            </p:cNvGrpSpPr>
            <p:nvPr/>
          </p:nvGrpSpPr>
          <p:grpSpPr bwMode="auto">
            <a:xfrm>
              <a:off x="1547" y="1342"/>
              <a:ext cx="47" cy="54"/>
              <a:chOff x="1547" y="1342"/>
              <a:chExt cx="47" cy="54"/>
            </a:xfrm>
          </p:grpSpPr>
          <p:sp>
            <p:nvSpPr>
              <p:cNvPr id="71" name="Freeform 353"/>
              <p:cNvSpPr>
                <a:spLocks/>
              </p:cNvSpPr>
              <p:nvPr/>
            </p:nvSpPr>
            <p:spPr bwMode="auto">
              <a:xfrm>
                <a:off x="1547" y="1342"/>
                <a:ext cx="47" cy="54"/>
              </a:xfrm>
              <a:custGeom>
                <a:avLst/>
                <a:gdLst>
                  <a:gd name="T0" fmla="+- 0 1570 1547"/>
                  <a:gd name="T1" fmla="*/ T0 w 47"/>
                  <a:gd name="T2" fmla="+- 0 1342 1342"/>
                  <a:gd name="T3" fmla="*/ 1342 h 54"/>
                  <a:gd name="T4" fmla="+- 0 1553 1547"/>
                  <a:gd name="T5" fmla="*/ T4 w 47"/>
                  <a:gd name="T6" fmla="+- 0 1357 1342"/>
                  <a:gd name="T7" fmla="*/ 1357 h 54"/>
                  <a:gd name="T8" fmla="+- 0 1547 1547"/>
                  <a:gd name="T9" fmla="*/ T8 w 47"/>
                  <a:gd name="T10" fmla="+- 0 1383 1342"/>
                  <a:gd name="T11" fmla="*/ 1383 h 54"/>
                  <a:gd name="T12" fmla="+- 0 1594 1547"/>
                  <a:gd name="T13" fmla="*/ T12 w 47"/>
                  <a:gd name="T14" fmla="+- 0 1396 1342"/>
                  <a:gd name="T15" fmla="*/ 1396 h 54"/>
                  <a:gd name="T16" fmla="+- 0 1594 1547"/>
                  <a:gd name="T17" fmla="*/ T16 w 47"/>
                  <a:gd name="T18" fmla="+- 0 1358 1342"/>
                  <a:gd name="T19" fmla="*/ 1358 h 54"/>
                  <a:gd name="T20" fmla="+- 0 1587 1547"/>
                  <a:gd name="T21" fmla="*/ T20 w 47"/>
                  <a:gd name="T22" fmla="+- 0 1344 1342"/>
                  <a:gd name="T23" fmla="*/ 1344 h 54"/>
                  <a:gd name="T24" fmla="+- 0 1570 1547"/>
                  <a:gd name="T25" fmla="*/ T24 w 47"/>
                  <a:gd name="T26" fmla="+- 0 1342 1342"/>
                  <a:gd name="T27" fmla="*/ 1342 h 5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</a:cxnLst>
                <a:rect l="0" t="0" r="r" b="b"/>
                <a:pathLst>
                  <a:path w="47" h="54">
                    <a:moveTo>
                      <a:pt x="23" y="0"/>
                    </a:moveTo>
                    <a:lnTo>
                      <a:pt x="6" y="15"/>
                    </a:lnTo>
                    <a:lnTo>
                      <a:pt x="0" y="41"/>
                    </a:lnTo>
                    <a:lnTo>
                      <a:pt x="47" y="54"/>
                    </a:lnTo>
                    <a:lnTo>
                      <a:pt x="47" y="16"/>
                    </a:lnTo>
                    <a:lnTo>
                      <a:pt x="40" y="2"/>
                    </a:lnTo>
                    <a:lnTo>
                      <a:pt x="23" y="0"/>
                    </a:lnTo>
                    <a:close/>
                  </a:path>
                </a:pathLst>
              </a:custGeom>
              <a:noFill/>
              <a:ln w="370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e-DE"/>
              </a:p>
            </p:txBody>
          </p:sp>
        </p:grpSp>
        <p:grpSp>
          <p:nvGrpSpPr>
            <p:cNvPr id="27" name="Group 350"/>
            <p:cNvGrpSpPr>
              <a:grpSpLocks/>
            </p:cNvGrpSpPr>
            <p:nvPr/>
          </p:nvGrpSpPr>
          <p:grpSpPr bwMode="auto">
            <a:xfrm>
              <a:off x="1547" y="1342"/>
              <a:ext cx="47" cy="54"/>
              <a:chOff x="1547" y="1342"/>
              <a:chExt cx="47" cy="54"/>
            </a:xfrm>
          </p:grpSpPr>
          <p:sp>
            <p:nvSpPr>
              <p:cNvPr id="70" name="Freeform 351"/>
              <p:cNvSpPr>
                <a:spLocks/>
              </p:cNvSpPr>
              <p:nvPr/>
            </p:nvSpPr>
            <p:spPr bwMode="auto">
              <a:xfrm>
                <a:off x="1547" y="1342"/>
                <a:ext cx="47" cy="54"/>
              </a:xfrm>
              <a:custGeom>
                <a:avLst/>
                <a:gdLst>
                  <a:gd name="T0" fmla="+- 0 1570 1547"/>
                  <a:gd name="T1" fmla="*/ T0 w 47"/>
                  <a:gd name="T2" fmla="+- 0 1342 1342"/>
                  <a:gd name="T3" fmla="*/ 1342 h 54"/>
                  <a:gd name="T4" fmla="+- 0 1553 1547"/>
                  <a:gd name="T5" fmla="*/ T4 w 47"/>
                  <a:gd name="T6" fmla="+- 0 1357 1342"/>
                  <a:gd name="T7" fmla="*/ 1357 h 54"/>
                  <a:gd name="T8" fmla="+- 0 1547 1547"/>
                  <a:gd name="T9" fmla="*/ T8 w 47"/>
                  <a:gd name="T10" fmla="+- 0 1383 1342"/>
                  <a:gd name="T11" fmla="*/ 1383 h 54"/>
                  <a:gd name="T12" fmla="+- 0 1594 1547"/>
                  <a:gd name="T13" fmla="*/ T12 w 47"/>
                  <a:gd name="T14" fmla="+- 0 1396 1342"/>
                  <a:gd name="T15" fmla="*/ 1396 h 54"/>
                  <a:gd name="T16" fmla="+- 0 1594 1547"/>
                  <a:gd name="T17" fmla="*/ T16 w 47"/>
                  <a:gd name="T18" fmla="+- 0 1358 1342"/>
                  <a:gd name="T19" fmla="*/ 1358 h 54"/>
                  <a:gd name="T20" fmla="+- 0 1587 1547"/>
                  <a:gd name="T21" fmla="*/ T20 w 47"/>
                  <a:gd name="T22" fmla="+- 0 1344 1342"/>
                  <a:gd name="T23" fmla="*/ 1344 h 54"/>
                  <a:gd name="T24" fmla="+- 0 1570 1547"/>
                  <a:gd name="T25" fmla="*/ T24 w 47"/>
                  <a:gd name="T26" fmla="+- 0 1342 1342"/>
                  <a:gd name="T27" fmla="*/ 1342 h 5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</a:cxnLst>
                <a:rect l="0" t="0" r="r" b="b"/>
                <a:pathLst>
                  <a:path w="47" h="54">
                    <a:moveTo>
                      <a:pt x="23" y="0"/>
                    </a:moveTo>
                    <a:lnTo>
                      <a:pt x="6" y="15"/>
                    </a:lnTo>
                    <a:lnTo>
                      <a:pt x="0" y="41"/>
                    </a:lnTo>
                    <a:lnTo>
                      <a:pt x="47" y="54"/>
                    </a:lnTo>
                    <a:lnTo>
                      <a:pt x="47" y="16"/>
                    </a:lnTo>
                    <a:lnTo>
                      <a:pt x="40" y="2"/>
                    </a:lnTo>
                    <a:lnTo>
                      <a:pt x="23" y="0"/>
                    </a:lnTo>
                    <a:close/>
                  </a:path>
                </a:pathLst>
              </a:custGeom>
              <a:noFill/>
              <a:ln w="370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e-DE"/>
              </a:p>
            </p:txBody>
          </p:sp>
        </p:grpSp>
        <p:grpSp>
          <p:nvGrpSpPr>
            <p:cNvPr id="28" name="Group 348"/>
            <p:cNvGrpSpPr>
              <a:grpSpLocks/>
            </p:cNvGrpSpPr>
            <p:nvPr/>
          </p:nvGrpSpPr>
          <p:grpSpPr bwMode="auto">
            <a:xfrm>
              <a:off x="1446" y="1231"/>
              <a:ext cx="245" cy="410"/>
              <a:chOff x="1446" y="1231"/>
              <a:chExt cx="245" cy="410"/>
            </a:xfrm>
          </p:grpSpPr>
          <p:sp>
            <p:nvSpPr>
              <p:cNvPr id="69" name="Freeform 349"/>
              <p:cNvSpPr>
                <a:spLocks/>
              </p:cNvSpPr>
              <p:nvPr/>
            </p:nvSpPr>
            <p:spPr bwMode="auto">
              <a:xfrm>
                <a:off x="1446" y="1231"/>
                <a:ext cx="245" cy="410"/>
              </a:xfrm>
              <a:custGeom>
                <a:avLst/>
                <a:gdLst>
                  <a:gd name="T0" fmla="+- 0 1668 1446"/>
                  <a:gd name="T1" fmla="*/ T0 w 245"/>
                  <a:gd name="T2" fmla="+- 0 1300 1231"/>
                  <a:gd name="T3" fmla="*/ 1300 h 410"/>
                  <a:gd name="T4" fmla="+- 0 1689 1446"/>
                  <a:gd name="T5" fmla="*/ T4 w 245"/>
                  <a:gd name="T6" fmla="+- 0 1380 1231"/>
                  <a:gd name="T7" fmla="*/ 1380 h 410"/>
                  <a:gd name="T8" fmla="+- 0 1691 1446"/>
                  <a:gd name="T9" fmla="*/ T8 w 245"/>
                  <a:gd name="T10" fmla="+- 0 1426 1231"/>
                  <a:gd name="T11" fmla="*/ 1426 h 410"/>
                  <a:gd name="T12" fmla="+- 0 1690 1446"/>
                  <a:gd name="T13" fmla="*/ T12 w 245"/>
                  <a:gd name="T14" fmla="+- 0 1443 1231"/>
                  <a:gd name="T15" fmla="*/ 1443 h 410"/>
                  <a:gd name="T16" fmla="+- 0 1689 1446"/>
                  <a:gd name="T17" fmla="*/ T16 w 245"/>
                  <a:gd name="T18" fmla="+- 0 1456 1231"/>
                  <a:gd name="T19" fmla="*/ 1456 h 410"/>
                  <a:gd name="T20" fmla="+- 0 1688 1446"/>
                  <a:gd name="T21" fmla="*/ T20 w 245"/>
                  <a:gd name="T22" fmla="+- 0 1463 1231"/>
                  <a:gd name="T23" fmla="*/ 1463 h 410"/>
                  <a:gd name="T24" fmla="+- 0 1545 1446"/>
                  <a:gd name="T25" fmla="*/ T24 w 245"/>
                  <a:gd name="T26" fmla="+- 0 1464 1231"/>
                  <a:gd name="T27" fmla="*/ 1464 h 410"/>
                  <a:gd name="T28" fmla="+- 0 1545 1446"/>
                  <a:gd name="T29" fmla="*/ T28 w 245"/>
                  <a:gd name="T30" fmla="+- 0 1501 1231"/>
                  <a:gd name="T31" fmla="*/ 1501 h 410"/>
                  <a:gd name="T32" fmla="+- 0 1549 1446"/>
                  <a:gd name="T33" fmla="*/ T32 w 245"/>
                  <a:gd name="T34" fmla="+- 0 1522 1231"/>
                  <a:gd name="T35" fmla="*/ 1522 h 410"/>
                  <a:gd name="T36" fmla="+- 0 1561 1446"/>
                  <a:gd name="T37" fmla="*/ T36 w 245"/>
                  <a:gd name="T38" fmla="+- 0 1532 1231"/>
                  <a:gd name="T39" fmla="*/ 1532 h 410"/>
                  <a:gd name="T40" fmla="+- 0 1583 1446"/>
                  <a:gd name="T41" fmla="*/ T40 w 245"/>
                  <a:gd name="T42" fmla="+- 0 1534 1231"/>
                  <a:gd name="T43" fmla="*/ 1534 h 410"/>
                  <a:gd name="T44" fmla="+- 0 1614 1446"/>
                  <a:gd name="T45" fmla="*/ T44 w 245"/>
                  <a:gd name="T46" fmla="+- 0 1531 1231"/>
                  <a:gd name="T47" fmla="*/ 1531 h 410"/>
                  <a:gd name="T48" fmla="+- 0 1641 1446"/>
                  <a:gd name="T49" fmla="*/ T48 w 245"/>
                  <a:gd name="T50" fmla="+- 0 1524 1231"/>
                  <a:gd name="T51" fmla="*/ 1524 h 410"/>
                  <a:gd name="T52" fmla="+- 0 1663 1446"/>
                  <a:gd name="T53" fmla="*/ T52 w 245"/>
                  <a:gd name="T54" fmla="+- 0 1515 1231"/>
                  <a:gd name="T55" fmla="*/ 1515 h 410"/>
                  <a:gd name="T56" fmla="+- 0 1678 1446"/>
                  <a:gd name="T57" fmla="*/ T56 w 245"/>
                  <a:gd name="T58" fmla="+- 0 1507 1231"/>
                  <a:gd name="T59" fmla="*/ 1507 h 410"/>
                  <a:gd name="T60" fmla="+- 0 1686 1446"/>
                  <a:gd name="T61" fmla="*/ T60 w 245"/>
                  <a:gd name="T62" fmla="+- 0 1502 1231"/>
                  <a:gd name="T63" fmla="*/ 1502 h 410"/>
                  <a:gd name="T64" fmla="+- 0 1687 1446"/>
                  <a:gd name="T65" fmla="*/ T64 w 245"/>
                  <a:gd name="T66" fmla="+- 0 1600 1231"/>
                  <a:gd name="T67" fmla="*/ 1600 h 410"/>
                  <a:gd name="T68" fmla="+- 0 1641 1446"/>
                  <a:gd name="T69" fmla="*/ T68 w 245"/>
                  <a:gd name="T70" fmla="+- 0 1640 1231"/>
                  <a:gd name="T71" fmla="*/ 1640 h 410"/>
                  <a:gd name="T72" fmla="+- 0 1611 1446"/>
                  <a:gd name="T73" fmla="*/ T72 w 245"/>
                  <a:gd name="T74" fmla="+- 0 1641 1231"/>
                  <a:gd name="T75" fmla="*/ 1641 h 410"/>
                  <a:gd name="T76" fmla="+- 0 1584 1446"/>
                  <a:gd name="T77" fmla="*/ T76 w 245"/>
                  <a:gd name="T78" fmla="+- 0 1639 1231"/>
                  <a:gd name="T79" fmla="*/ 1639 h 410"/>
                  <a:gd name="T80" fmla="+- 0 1519 1446"/>
                  <a:gd name="T81" fmla="*/ T80 w 245"/>
                  <a:gd name="T82" fmla="+- 0 1614 1231"/>
                  <a:gd name="T83" fmla="*/ 1614 h 410"/>
                  <a:gd name="T84" fmla="+- 0 1477 1446"/>
                  <a:gd name="T85" fmla="*/ T84 w 245"/>
                  <a:gd name="T86" fmla="+- 0 1564 1231"/>
                  <a:gd name="T87" fmla="*/ 1564 h 410"/>
                  <a:gd name="T88" fmla="+- 0 1453 1446"/>
                  <a:gd name="T89" fmla="*/ T88 w 245"/>
                  <a:gd name="T90" fmla="+- 0 1501 1231"/>
                  <a:gd name="T91" fmla="*/ 1501 h 410"/>
                  <a:gd name="T92" fmla="+- 0 1446 1446"/>
                  <a:gd name="T93" fmla="*/ T92 w 245"/>
                  <a:gd name="T94" fmla="+- 0 1431 1231"/>
                  <a:gd name="T95" fmla="*/ 1431 h 410"/>
                  <a:gd name="T96" fmla="+- 0 1446 1446"/>
                  <a:gd name="T97" fmla="*/ T96 w 245"/>
                  <a:gd name="T98" fmla="+- 0 1408 1231"/>
                  <a:gd name="T99" fmla="*/ 1408 h 410"/>
                  <a:gd name="T100" fmla="+- 0 1455 1446"/>
                  <a:gd name="T101" fmla="*/ T100 w 245"/>
                  <a:gd name="T102" fmla="+- 0 1344 1231"/>
                  <a:gd name="T103" fmla="*/ 1344 h 410"/>
                  <a:gd name="T104" fmla="+- 0 1485 1446"/>
                  <a:gd name="T105" fmla="*/ T104 w 245"/>
                  <a:gd name="T106" fmla="+- 0 1275 1231"/>
                  <a:gd name="T107" fmla="*/ 1275 h 410"/>
                  <a:gd name="T108" fmla="+- 0 1545 1446"/>
                  <a:gd name="T109" fmla="*/ T108 w 245"/>
                  <a:gd name="T110" fmla="+- 0 1234 1231"/>
                  <a:gd name="T111" fmla="*/ 1234 h 410"/>
                  <a:gd name="T112" fmla="+- 0 1561 1446"/>
                  <a:gd name="T113" fmla="*/ T112 w 245"/>
                  <a:gd name="T114" fmla="+- 0 1231 1231"/>
                  <a:gd name="T115" fmla="*/ 1231 h 410"/>
                  <a:gd name="T116" fmla="+- 0 1577 1446"/>
                  <a:gd name="T117" fmla="*/ T116 w 245"/>
                  <a:gd name="T118" fmla="+- 0 1232 1231"/>
                  <a:gd name="T119" fmla="*/ 1232 h 410"/>
                  <a:gd name="T120" fmla="+- 0 1636 1446"/>
                  <a:gd name="T121" fmla="*/ T120 w 245"/>
                  <a:gd name="T122" fmla="+- 0 1258 1231"/>
                  <a:gd name="T123" fmla="*/ 1258 h 410"/>
                  <a:gd name="T124" fmla="+- 0 1668 1446"/>
                  <a:gd name="T125" fmla="*/ T124 w 245"/>
                  <a:gd name="T126" fmla="+- 0 1300 1231"/>
                  <a:gd name="T127" fmla="*/ 1300 h 4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</a:cxnLst>
                <a:rect l="0" t="0" r="r" b="b"/>
                <a:pathLst>
                  <a:path w="245" h="410">
                    <a:moveTo>
                      <a:pt x="222" y="69"/>
                    </a:moveTo>
                    <a:lnTo>
                      <a:pt x="243" y="149"/>
                    </a:lnTo>
                    <a:lnTo>
                      <a:pt x="245" y="195"/>
                    </a:lnTo>
                    <a:lnTo>
                      <a:pt x="244" y="212"/>
                    </a:lnTo>
                    <a:lnTo>
                      <a:pt x="243" y="225"/>
                    </a:lnTo>
                    <a:lnTo>
                      <a:pt x="242" y="232"/>
                    </a:lnTo>
                    <a:lnTo>
                      <a:pt x="99" y="233"/>
                    </a:lnTo>
                    <a:lnTo>
                      <a:pt x="99" y="270"/>
                    </a:lnTo>
                    <a:lnTo>
                      <a:pt x="103" y="291"/>
                    </a:lnTo>
                    <a:lnTo>
                      <a:pt x="115" y="301"/>
                    </a:lnTo>
                    <a:lnTo>
                      <a:pt x="137" y="303"/>
                    </a:lnTo>
                    <a:lnTo>
                      <a:pt x="168" y="300"/>
                    </a:lnTo>
                    <a:lnTo>
                      <a:pt x="195" y="293"/>
                    </a:lnTo>
                    <a:lnTo>
                      <a:pt x="217" y="284"/>
                    </a:lnTo>
                    <a:lnTo>
                      <a:pt x="232" y="276"/>
                    </a:lnTo>
                    <a:lnTo>
                      <a:pt x="240" y="271"/>
                    </a:lnTo>
                    <a:lnTo>
                      <a:pt x="241" y="369"/>
                    </a:lnTo>
                    <a:lnTo>
                      <a:pt x="195" y="409"/>
                    </a:lnTo>
                    <a:lnTo>
                      <a:pt x="165" y="410"/>
                    </a:lnTo>
                    <a:lnTo>
                      <a:pt x="138" y="408"/>
                    </a:lnTo>
                    <a:lnTo>
                      <a:pt x="73" y="383"/>
                    </a:lnTo>
                    <a:lnTo>
                      <a:pt x="31" y="333"/>
                    </a:lnTo>
                    <a:lnTo>
                      <a:pt x="7" y="270"/>
                    </a:lnTo>
                    <a:lnTo>
                      <a:pt x="0" y="200"/>
                    </a:lnTo>
                    <a:lnTo>
                      <a:pt x="0" y="177"/>
                    </a:lnTo>
                    <a:lnTo>
                      <a:pt x="9" y="113"/>
                    </a:lnTo>
                    <a:lnTo>
                      <a:pt x="39" y="44"/>
                    </a:lnTo>
                    <a:lnTo>
                      <a:pt x="99" y="3"/>
                    </a:lnTo>
                    <a:lnTo>
                      <a:pt x="115" y="0"/>
                    </a:lnTo>
                    <a:lnTo>
                      <a:pt x="131" y="1"/>
                    </a:lnTo>
                    <a:lnTo>
                      <a:pt x="190" y="27"/>
                    </a:lnTo>
                    <a:lnTo>
                      <a:pt x="222" y="69"/>
                    </a:lnTo>
                    <a:close/>
                  </a:path>
                </a:pathLst>
              </a:custGeom>
              <a:noFill/>
              <a:ln w="370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e-DE"/>
              </a:p>
            </p:txBody>
          </p:sp>
        </p:grpSp>
        <p:grpSp>
          <p:nvGrpSpPr>
            <p:cNvPr id="29" name="Group 346"/>
            <p:cNvGrpSpPr>
              <a:grpSpLocks/>
            </p:cNvGrpSpPr>
            <p:nvPr/>
          </p:nvGrpSpPr>
          <p:grpSpPr bwMode="auto">
            <a:xfrm>
              <a:off x="1446" y="1231"/>
              <a:ext cx="245" cy="410"/>
              <a:chOff x="1446" y="1231"/>
              <a:chExt cx="245" cy="410"/>
            </a:xfrm>
          </p:grpSpPr>
          <p:sp>
            <p:nvSpPr>
              <p:cNvPr id="68" name="Freeform 347"/>
              <p:cNvSpPr>
                <a:spLocks/>
              </p:cNvSpPr>
              <p:nvPr/>
            </p:nvSpPr>
            <p:spPr bwMode="auto">
              <a:xfrm>
                <a:off x="1446" y="1231"/>
                <a:ext cx="245" cy="410"/>
              </a:xfrm>
              <a:custGeom>
                <a:avLst/>
                <a:gdLst>
                  <a:gd name="T0" fmla="+- 0 1668 1446"/>
                  <a:gd name="T1" fmla="*/ T0 w 245"/>
                  <a:gd name="T2" fmla="+- 0 1300 1231"/>
                  <a:gd name="T3" fmla="*/ 1300 h 410"/>
                  <a:gd name="T4" fmla="+- 0 1689 1446"/>
                  <a:gd name="T5" fmla="*/ T4 w 245"/>
                  <a:gd name="T6" fmla="+- 0 1380 1231"/>
                  <a:gd name="T7" fmla="*/ 1380 h 410"/>
                  <a:gd name="T8" fmla="+- 0 1691 1446"/>
                  <a:gd name="T9" fmla="*/ T8 w 245"/>
                  <a:gd name="T10" fmla="+- 0 1426 1231"/>
                  <a:gd name="T11" fmla="*/ 1426 h 410"/>
                  <a:gd name="T12" fmla="+- 0 1690 1446"/>
                  <a:gd name="T13" fmla="*/ T12 w 245"/>
                  <a:gd name="T14" fmla="+- 0 1443 1231"/>
                  <a:gd name="T15" fmla="*/ 1443 h 410"/>
                  <a:gd name="T16" fmla="+- 0 1689 1446"/>
                  <a:gd name="T17" fmla="*/ T16 w 245"/>
                  <a:gd name="T18" fmla="+- 0 1456 1231"/>
                  <a:gd name="T19" fmla="*/ 1456 h 410"/>
                  <a:gd name="T20" fmla="+- 0 1688 1446"/>
                  <a:gd name="T21" fmla="*/ T20 w 245"/>
                  <a:gd name="T22" fmla="+- 0 1463 1231"/>
                  <a:gd name="T23" fmla="*/ 1463 h 410"/>
                  <a:gd name="T24" fmla="+- 0 1545 1446"/>
                  <a:gd name="T25" fmla="*/ T24 w 245"/>
                  <a:gd name="T26" fmla="+- 0 1464 1231"/>
                  <a:gd name="T27" fmla="*/ 1464 h 410"/>
                  <a:gd name="T28" fmla="+- 0 1545 1446"/>
                  <a:gd name="T29" fmla="*/ T28 w 245"/>
                  <a:gd name="T30" fmla="+- 0 1501 1231"/>
                  <a:gd name="T31" fmla="*/ 1501 h 410"/>
                  <a:gd name="T32" fmla="+- 0 1549 1446"/>
                  <a:gd name="T33" fmla="*/ T32 w 245"/>
                  <a:gd name="T34" fmla="+- 0 1522 1231"/>
                  <a:gd name="T35" fmla="*/ 1522 h 410"/>
                  <a:gd name="T36" fmla="+- 0 1561 1446"/>
                  <a:gd name="T37" fmla="*/ T36 w 245"/>
                  <a:gd name="T38" fmla="+- 0 1532 1231"/>
                  <a:gd name="T39" fmla="*/ 1532 h 410"/>
                  <a:gd name="T40" fmla="+- 0 1583 1446"/>
                  <a:gd name="T41" fmla="*/ T40 w 245"/>
                  <a:gd name="T42" fmla="+- 0 1534 1231"/>
                  <a:gd name="T43" fmla="*/ 1534 h 410"/>
                  <a:gd name="T44" fmla="+- 0 1614 1446"/>
                  <a:gd name="T45" fmla="*/ T44 w 245"/>
                  <a:gd name="T46" fmla="+- 0 1531 1231"/>
                  <a:gd name="T47" fmla="*/ 1531 h 410"/>
                  <a:gd name="T48" fmla="+- 0 1641 1446"/>
                  <a:gd name="T49" fmla="*/ T48 w 245"/>
                  <a:gd name="T50" fmla="+- 0 1524 1231"/>
                  <a:gd name="T51" fmla="*/ 1524 h 410"/>
                  <a:gd name="T52" fmla="+- 0 1663 1446"/>
                  <a:gd name="T53" fmla="*/ T52 w 245"/>
                  <a:gd name="T54" fmla="+- 0 1515 1231"/>
                  <a:gd name="T55" fmla="*/ 1515 h 410"/>
                  <a:gd name="T56" fmla="+- 0 1678 1446"/>
                  <a:gd name="T57" fmla="*/ T56 w 245"/>
                  <a:gd name="T58" fmla="+- 0 1507 1231"/>
                  <a:gd name="T59" fmla="*/ 1507 h 410"/>
                  <a:gd name="T60" fmla="+- 0 1686 1446"/>
                  <a:gd name="T61" fmla="*/ T60 w 245"/>
                  <a:gd name="T62" fmla="+- 0 1502 1231"/>
                  <a:gd name="T63" fmla="*/ 1502 h 410"/>
                  <a:gd name="T64" fmla="+- 0 1687 1446"/>
                  <a:gd name="T65" fmla="*/ T64 w 245"/>
                  <a:gd name="T66" fmla="+- 0 1600 1231"/>
                  <a:gd name="T67" fmla="*/ 1600 h 410"/>
                  <a:gd name="T68" fmla="+- 0 1641 1446"/>
                  <a:gd name="T69" fmla="*/ T68 w 245"/>
                  <a:gd name="T70" fmla="+- 0 1640 1231"/>
                  <a:gd name="T71" fmla="*/ 1640 h 410"/>
                  <a:gd name="T72" fmla="+- 0 1611 1446"/>
                  <a:gd name="T73" fmla="*/ T72 w 245"/>
                  <a:gd name="T74" fmla="+- 0 1641 1231"/>
                  <a:gd name="T75" fmla="*/ 1641 h 410"/>
                  <a:gd name="T76" fmla="+- 0 1584 1446"/>
                  <a:gd name="T77" fmla="*/ T76 w 245"/>
                  <a:gd name="T78" fmla="+- 0 1639 1231"/>
                  <a:gd name="T79" fmla="*/ 1639 h 410"/>
                  <a:gd name="T80" fmla="+- 0 1519 1446"/>
                  <a:gd name="T81" fmla="*/ T80 w 245"/>
                  <a:gd name="T82" fmla="+- 0 1614 1231"/>
                  <a:gd name="T83" fmla="*/ 1614 h 410"/>
                  <a:gd name="T84" fmla="+- 0 1477 1446"/>
                  <a:gd name="T85" fmla="*/ T84 w 245"/>
                  <a:gd name="T86" fmla="+- 0 1564 1231"/>
                  <a:gd name="T87" fmla="*/ 1564 h 410"/>
                  <a:gd name="T88" fmla="+- 0 1453 1446"/>
                  <a:gd name="T89" fmla="*/ T88 w 245"/>
                  <a:gd name="T90" fmla="+- 0 1501 1231"/>
                  <a:gd name="T91" fmla="*/ 1501 h 410"/>
                  <a:gd name="T92" fmla="+- 0 1446 1446"/>
                  <a:gd name="T93" fmla="*/ T92 w 245"/>
                  <a:gd name="T94" fmla="+- 0 1431 1231"/>
                  <a:gd name="T95" fmla="*/ 1431 h 410"/>
                  <a:gd name="T96" fmla="+- 0 1446 1446"/>
                  <a:gd name="T97" fmla="*/ T96 w 245"/>
                  <a:gd name="T98" fmla="+- 0 1408 1231"/>
                  <a:gd name="T99" fmla="*/ 1408 h 410"/>
                  <a:gd name="T100" fmla="+- 0 1455 1446"/>
                  <a:gd name="T101" fmla="*/ T100 w 245"/>
                  <a:gd name="T102" fmla="+- 0 1344 1231"/>
                  <a:gd name="T103" fmla="*/ 1344 h 410"/>
                  <a:gd name="T104" fmla="+- 0 1485 1446"/>
                  <a:gd name="T105" fmla="*/ T104 w 245"/>
                  <a:gd name="T106" fmla="+- 0 1275 1231"/>
                  <a:gd name="T107" fmla="*/ 1275 h 410"/>
                  <a:gd name="T108" fmla="+- 0 1545 1446"/>
                  <a:gd name="T109" fmla="*/ T108 w 245"/>
                  <a:gd name="T110" fmla="+- 0 1234 1231"/>
                  <a:gd name="T111" fmla="*/ 1234 h 410"/>
                  <a:gd name="T112" fmla="+- 0 1561 1446"/>
                  <a:gd name="T113" fmla="*/ T112 w 245"/>
                  <a:gd name="T114" fmla="+- 0 1231 1231"/>
                  <a:gd name="T115" fmla="*/ 1231 h 410"/>
                  <a:gd name="T116" fmla="+- 0 1577 1446"/>
                  <a:gd name="T117" fmla="*/ T116 w 245"/>
                  <a:gd name="T118" fmla="+- 0 1232 1231"/>
                  <a:gd name="T119" fmla="*/ 1232 h 410"/>
                  <a:gd name="T120" fmla="+- 0 1636 1446"/>
                  <a:gd name="T121" fmla="*/ T120 w 245"/>
                  <a:gd name="T122" fmla="+- 0 1258 1231"/>
                  <a:gd name="T123" fmla="*/ 1258 h 410"/>
                  <a:gd name="T124" fmla="+- 0 1668 1446"/>
                  <a:gd name="T125" fmla="*/ T124 w 245"/>
                  <a:gd name="T126" fmla="+- 0 1300 1231"/>
                  <a:gd name="T127" fmla="*/ 1300 h 4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</a:cxnLst>
                <a:rect l="0" t="0" r="r" b="b"/>
                <a:pathLst>
                  <a:path w="245" h="410">
                    <a:moveTo>
                      <a:pt x="222" y="69"/>
                    </a:moveTo>
                    <a:lnTo>
                      <a:pt x="243" y="149"/>
                    </a:lnTo>
                    <a:lnTo>
                      <a:pt x="245" y="195"/>
                    </a:lnTo>
                    <a:lnTo>
                      <a:pt x="244" y="212"/>
                    </a:lnTo>
                    <a:lnTo>
                      <a:pt x="243" y="225"/>
                    </a:lnTo>
                    <a:lnTo>
                      <a:pt x="242" y="232"/>
                    </a:lnTo>
                    <a:lnTo>
                      <a:pt x="99" y="233"/>
                    </a:lnTo>
                    <a:lnTo>
                      <a:pt x="99" y="270"/>
                    </a:lnTo>
                    <a:lnTo>
                      <a:pt x="103" y="291"/>
                    </a:lnTo>
                    <a:lnTo>
                      <a:pt x="115" y="301"/>
                    </a:lnTo>
                    <a:lnTo>
                      <a:pt x="137" y="303"/>
                    </a:lnTo>
                    <a:lnTo>
                      <a:pt x="168" y="300"/>
                    </a:lnTo>
                    <a:lnTo>
                      <a:pt x="195" y="293"/>
                    </a:lnTo>
                    <a:lnTo>
                      <a:pt x="217" y="284"/>
                    </a:lnTo>
                    <a:lnTo>
                      <a:pt x="232" y="276"/>
                    </a:lnTo>
                    <a:lnTo>
                      <a:pt x="240" y="271"/>
                    </a:lnTo>
                    <a:lnTo>
                      <a:pt x="241" y="369"/>
                    </a:lnTo>
                    <a:lnTo>
                      <a:pt x="195" y="409"/>
                    </a:lnTo>
                    <a:lnTo>
                      <a:pt x="165" y="410"/>
                    </a:lnTo>
                    <a:lnTo>
                      <a:pt x="138" y="408"/>
                    </a:lnTo>
                    <a:lnTo>
                      <a:pt x="73" y="383"/>
                    </a:lnTo>
                    <a:lnTo>
                      <a:pt x="31" y="333"/>
                    </a:lnTo>
                    <a:lnTo>
                      <a:pt x="7" y="270"/>
                    </a:lnTo>
                    <a:lnTo>
                      <a:pt x="0" y="200"/>
                    </a:lnTo>
                    <a:lnTo>
                      <a:pt x="0" y="177"/>
                    </a:lnTo>
                    <a:lnTo>
                      <a:pt x="9" y="113"/>
                    </a:lnTo>
                    <a:lnTo>
                      <a:pt x="39" y="44"/>
                    </a:lnTo>
                    <a:lnTo>
                      <a:pt x="99" y="3"/>
                    </a:lnTo>
                    <a:lnTo>
                      <a:pt x="115" y="0"/>
                    </a:lnTo>
                    <a:lnTo>
                      <a:pt x="131" y="1"/>
                    </a:lnTo>
                    <a:lnTo>
                      <a:pt x="190" y="27"/>
                    </a:lnTo>
                    <a:lnTo>
                      <a:pt x="222" y="69"/>
                    </a:lnTo>
                    <a:close/>
                  </a:path>
                </a:pathLst>
              </a:custGeom>
              <a:noFill/>
              <a:ln w="370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e-DE"/>
              </a:p>
            </p:txBody>
          </p:sp>
        </p:grpSp>
        <p:grpSp>
          <p:nvGrpSpPr>
            <p:cNvPr id="30" name="Group 344"/>
            <p:cNvGrpSpPr>
              <a:grpSpLocks/>
            </p:cNvGrpSpPr>
            <p:nvPr/>
          </p:nvGrpSpPr>
          <p:grpSpPr bwMode="auto">
            <a:xfrm>
              <a:off x="1446" y="1231"/>
              <a:ext cx="245" cy="410"/>
              <a:chOff x="1446" y="1231"/>
              <a:chExt cx="245" cy="410"/>
            </a:xfrm>
          </p:grpSpPr>
          <p:sp>
            <p:nvSpPr>
              <p:cNvPr id="67" name="Freeform 345"/>
              <p:cNvSpPr>
                <a:spLocks/>
              </p:cNvSpPr>
              <p:nvPr/>
            </p:nvSpPr>
            <p:spPr bwMode="auto">
              <a:xfrm>
                <a:off x="1446" y="1231"/>
                <a:ext cx="245" cy="410"/>
              </a:xfrm>
              <a:custGeom>
                <a:avLst/>
                <a:gdLst>
                  <a:gd name="T0" fmla="+- 0 1668 1446"/>
                  <a:gd name="T1" fmla="*/ T0 w 245"/>
                  <a:gd name="T2" fmla="+- 0 1300 1231"/>
                  <a:gd name="T3" fmla="*/ 1300 h 410"/>
                  <a:gd name="T4" fmla="+- 0 1689 1446"/>
                  <a:gd name="T5" fmla="*/ T4 w 245"/>
                  <a:gd name="T6" fmla="+- 0 1380 1231"/>
                  <a:gd name="T7" fmla="*/ 1380 h 410"/>
                  <a:gd name="T8" fmla="+- 0 1691 1446"/>
                  <a:gd name="T9" fmla="*/ T8 w 245"/>
                  <a:gd name="T10" fmla="+- 0 1426 1231"/>
                  <a:gd name="T11" fmla="*/ 1426 h 410"/>
                  <a:gd name="T12" fmla="+- 0 1690 1446"/>
                  <a:gd name="T13" fmla="*/ T12 w 245"/>
                  <a:gd name="T14" fmla="+- 0 1443 1231"/>
                  <a:gd name="T15" fmla="*/ 1443 h 410"/>
                  <a:gd name="T16" fmla="+- 0 1689 1446"/>
                  <a:gd name="T17" fmla="*/ T16 w 245"/>
                  <a:gd name="T18" fmla="+- 0 1456 1231"/>
                  <a:gd name="T19" fmla="*/ 1456 h 410"/>
                  <a:gd name="T20" fmla="+- 0 1688 1446"/>
                  <a:gd name="T21" fmla="*/ T20 w 245"/>
                  <a:gd name="T22" fmla="+- 0 1463 1231"/>
                  <a:gd name="T23" fmla="*/ 1463 h 410"/>
                  <a:gd name="T24" fmla="+- 0 1545 1446"/>
                  <a:gd name="T25" fmla="*/ T24 w 245"/>
                  <a:gd name="T26" fmla="+- 0 1464 1231"/>
                  <a:gd name="T27" fmla="*/ 1464 h 410"/>
                  <a:gd name="T28" fmla="+- 0 1545 1446"/>
                  <a:gd name="T29" fmla="*/ T28 w 245"/>
                  <a:gd name="T30" fmla="+- 0 1501 1231"/>
                  <a:gd name="T31" fmla="*/ 1501 h 410"/>
                  <a:gd name="T32" fmla="+- 0 1549 1446"/>
                  <a:gd name="T33" fmla="*/ T32 w 245"/>
                  <a:gd name="T34" fmla="+- 0 1522 1231"/>
                  <a:gd name="T35" fmla="*/ 1522 h 410"/>
                  <a:gd name="T36" fmla="+- 0 1561 1446"/>
                  <a:gd name="T37" fmla="*/ T36 w 245"/>
                  <a:gd name="T38" fmla="+- 0 1532 1231"/>
                  <a:gd name="T39" fmla="*/ 1532 h 410"/>
                  <a:gd name="T40" fmla="+- 0 1583 1446"/>
                  <a:gd name="T41" fmla="*/ T40 w 245"/>
                  <a:gd name="T42" fmla="+- 0 1534 1231"/>
                  <a:gd name="T43" fmla="*/ 1534 h 410"/>
                  <a:gd name="T44" fmla="+- 0 1614 1446"/>
                  <a:gd name="T45" fmla="*/ T44 w 245"/>
                  <a:gd name="T46" fmla="+- 0 1531 1231"/>
                  <a:gd name="T47" fmla="*/ 1531 h 410"/>
                  <a:gd name="T48" fmla="+- 0 1641 1446"/>
                  <a:gd name="T49" fmla="*/ T48 w 245"/>
                  <a:gd name="T50" fmla="+- 0 1524 1231"/>
                  <a:gd name="T51" fmla="*/ 1524 h 410"/>
                  <a:gd name="T52" fmla="+- 0 1663 1446"/>
                  <a:gd name="T53" fmla="*/ T52 w 245"/>
                  <a:gd name="T54" fmla="+- 0 1515 1231"/>
                  <a:gd name="T55" fmla="*/ 1515 h 410"/>
                  <a:gd name="T56" fmla="+- 0 1678 1446"/>
                  <a:gd name="T57" fmla="*/ T56 w 245"/>
                  <a:gd name="T58" fmla="+- 0 1507 1231"/>
                  <a:gd name="T59" fmla="*/ 1507 h 410"/>
                  <a:gd name="T60" fmla="+- 0 1686 1446"/>
                  <a:gd name="T61" fmla="*/ T60 w 245"/>
                  <a:gd name="T62" fmla="+- 0 1502 1231"/>
                  <a:gd name="T63" fmla="*/ 1502 h 410"/>
                  <a:gd name="T64" fmla="+- 0 1687 1446"/>
                  <a:gd name="T65" fmla="*/ T64 w 245"/>
                  <a:gd name="T66" fmla="+- 0 1600 1231"/>
                  <a:gd name="T67" fmla="*/ 1600 h 410"/>
                  <a:gd name="T68" fmla="+- 0 1641 1446"/>
                  <a:gd name="T69" fmla="*/ T68 w 245"/>
                  <a:gd name="T70" fmla="+- 0 1640 1231"/>
                  <a:gd name="T71" fmla="*/ 1640 h 410"/>
                  <a:gd name="T72" fmla="+- 0 1611 1446"/>
                  <a:gd name="T73" fmla="*/ T72 w 245"/>
                  <a:gd name="T74" fmla="+- 0 1641 1231"/>
                  <a:gd name="T75" fmla="*/ 1641 h 410"/>
                  <a:gd name="T76" fmla="+- 0 1584 1446"/>
                  <a:gd name="T77" fmla="*/ T76 w 245"/>
                  <a:gd name="T78" fmla="+- 0 1639 1231"/>
                  <a:gd name="T79" fmla="*/ 1639 h 410"/>
                  <a:gd name="T80" fmla="+- 0 1519 1446"/>
                  <a:gd name="T81" fmla="*/ T80 w 245"/>
                  <a:gd name="T82" fmla="+- 0 1614 1231"/>
                  <a:gd name="T83" fmla="*/ 1614 h 410"/>
                  <a:gd name="T84" fmla="+- 0 1477 1446"/>
                  <a:gd name="T85" fmla="*/ T84 w 245"/>
                  <a:gd name="T86" fmla="+- 0 1564 1231"/>
                  <a:gd name="T87" fmla="*/ 1564 h 410"/>
                  <a:gd name="T88" fmla="+- 0 1453 1446"/>
                  <a:gd name="T89" fmla="*/ T88 w 245"/>
                  <a:gd name="T90" fmla="+- 0 1501 1231"/>
                  <a:gd name="T91" fmla="*/ 1501 h 410"/>
                  <a:gd name="T92" fmla="+- 0 1446 1446"/>
                  <a:gd name="T93" fmla="*/ T92 w 245"/>
                  <a:gd name="T94" fmla="+- 0 1431 1231"/>
                  <a:gd name="T95" fmla="*/ 1431 h 410"/>
                  <a:gd name="T96" fmla="+- 0 1446 1446"/>
                  <a:gd name="T97" fmla="*/ T96 w 245"/>
                  <a:gd name="T98" fmla="+- 0 1408 1231"/>
                  <a:gd name="T99" fmla="*/ 1408 h 410"/>
                  <a:gd name="T100" fmla="+- 0 1455 1446"/>
                  <a:gd name="T101" fmla="*/ T100 w 245"/>
                  <a:gd name="T102" fmla="+- 0 1344 1231"/>
                  <a:gd name="T103" fmla="*/ 1344 h 410"/>
                  <a:gd name="T104" fmla="+- 0 1485 1446"/>
                  <a:gd name="T105" fmla="*/ T104 w 245"/>
                  <a:gd name="T106" fmla="+- 0 1275 1231"/>
                  <a:gd name="T107" fmla="*/ 1275 h 410"/>
                  <a:gd name="T108" fmla="+- 0 1545 1446"/>
                  <a:gd name="T109" fmla="*/ T108 w 245"/>
                  <a:gd name="T110" fmla="+- 0 1234 1231"/>
                  <a:gd name="T111" fmla="*/ 1234 h 410"/>
                  <a:gd name="T112" fmla="+- 0 1561 1446"/>
                  <a:gd name="T113" fmla="*/ T112 w 245"/>
                  <a:gd name="T114" fmla="+- 0 1231 1231"/>
                  <a:gd name="T115" fmla="*/ 1231 h 410"/>
                  <a:gd name="T116" fmla="+- 0 1577 1446"/>
                  <a:gd name="T117" fmla="*/ T116 w 245"/>
                  <a:gd name="T118" fmla="+- 0 1232 1231"/>
                  <a:gd name="T119" fmla="*/ 1232 h 410"/>
                  <a:gd name="T120" fmla="+- 0 1636 1446"/>
                  <a:gd name="T121" fmla="*/ T120 w 245"/>
                  <a:gd name="T122" fmla="+- 0 1258 1231"/>
                  <a:gd name="T123" fmla="*/ 1258 h 410"/>
                  <a:gd name="T124" fmla="+- 0 1668 1446"/>
                  <a:gd name="T125" fmla="*/ T124 w 245"/>
                  <a:gd name="T126" fmla="+- 0 1300 1231"/>
                  <a:gd name="T127" fmla="*/ 1300 h 4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</a:cxnLst>
                <a:rect l="0" t="0" r="r" b="b"/>
                <a:pathLst>
                  <a:path w="245" h="410">
                    <a:moveTo>
                      <a:pt x="222" y="69"/>
                    </a:moveTo>
                    <a:lnTo>
                      <a:pt x="243" y="149"/>
                    </a:lnTo>
                    <a:lnTo>
                      <a:pt x="245" y="195"/>
                    </a:lnTo>
                    <a:lnTo>
                      <a:pt x="244" y="212"/>
                    </a:lnTo>
                    <a:lnTo>
                      <a:pt x="243" y="225"/>
                    </a:lnTo>
                    <a:lnTo>
                      <a:pt x="242" y="232"/>
                    </a:lnTo>
                    <a:lnTo>
                      <a:pt x="99" y="233"/>
                    </a:lnTo>
                    <a:lnTo>
                      <a:pt x="99" y="270"/>
                    </a:lnTo>
                    <a:lnTo>
                      <a:pt x="103" y="291"/>
                    </a:lnTo>
                    <a:lnTo>
                      <a:pt x="115" y="301"/>
                    </a:lnTo>
                    <a:lnTo>
                      <a:pt x="137" y="303"/>
                    </a:lnTo>
                    <a:lnTo>
                      <a:pt x="168" y="300"/>
                    </a:lnTo>
                    <a:lnTo>
                      <a:pt x="195" y="293"/>
                    </a:lnTo>
                    <a:lnTo>
                      <a:pt x="217" y="284"/>
                    </a:lnTo>
                    <a:lnTo>
                      <a:pt x="232" y="276"/>
                    </a:lnTo>
                    <a:lnTo>
                      <a:pt x="240" y="271"/>
                    </a:lnTo>
                    <a:lnTo>
                      <a:pt x="241" y="369"/>
                    </a:lnTo>
                    <a:lnTo>
                      <a:pt x="195" y="409"/>
                    </a:lnTo>
                    <a:lnTo>
                      <a:pt x="165" y="410"/>
                    </a:lnTo>
                    <a:lnTo>
                      <a:pt x="138" y="408"/>
                    </a:lnTo>
                    <a:lnTo>
                      <a:pt x="73" y="383"/>
                    </a:lnTo>
                    <a:lnTo>
                      <a:pt x="31" y="333"/>
                    </a:lnTo>
                    <a:lnTo>
                      <a:pt x="7" y="270"/>
                    </a:lnTo>
                    <a:lnTo>
                      <a:pt x="0" y="200"/>
                    </a:lnTo>
                    <a:lnTo>
                      <a:pt x="0" y="177"/>
                    </a:lnTo>
                    <a:lnTo>
                      <a:pt x="9" y="113"/>
                    </a:lnTo>
                    <a:lnTo>
                      <a:pt x="39" y="44"/>
                    </a:lnTo>
                    <a:lnTo>
                      <a:pt x="99" y="3"/>
                    </a:lnTo>
                    <a:lnTo>
                      <a:pt x="115" y="0"/>
                    </a:lnTo>
                    <a:lnTo>
                      <a:pt x="131" y="1"/>
                    </a:lnTo>
                    <a:lnTo>
                      <a:pt x="190" y="27"/>
                    </a:lnTo>
                    <a:lnTo>
                      <a:pt x="222" y="69"/>
                    </a:lnTo>
                    <a:close/>
                  </a:path>
                </a:pathLst>
              </a:custGeom>
              <a:noFill/>
              <a:ln w="370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e-DE"/>
              </a:p>
            </p:txBody>
          </p:sp>
        </p:grpSp>
        <p:grpSp>
          <p:nvGrpSpPr>
            <p:cNvPr id="31" name="Group 342"/>
            <p:cNvGrpSpPr>
              <a:grpSpLocks/>
            </p:cNvGrpSpPr>
            <p:nvPr/>
          </p:nvGrpSpPr>
          <p:grpSpPr bwMode="auto">
            <a:xfrm>
              <a:off x="1547" y="1342"/>
              <a:ext cx="47" cy="54"/>
              <a:chOff x="1547" y="1342"/>
              <a:chExt cx="47" cy="54"/>
            </a:xfrm>
          </p:grpSpPr>
          <p:sp>
            <p:nvSpPr>
              <p:cNvPr id="66" name="Freeform 343"/>
              <p:cNvSpPr>
                <a:spLocks/>
              </p:cNvSpPr>
              <p:nvPr/>
            </p:nvSpPr>
            <p:spPr bwMode="auto">
              <a:xfrm>
                <a:off x="1547" y="1342"/>
                <a:ext cx="47" cy="54"/>
              </a:xfrm>
              <a:custGeom>
                <a:avLst/>
                <a:gdLst>
                  <a:gd name="T0" fmla="+- 0 1570 1547"/>
                  <a:gd name="T1" fmla="*/ T0 w 47"/>
                  <a:gd name="T2" fmla="+- 0 1342 1342"/>
                  <a:gd name="T3" fmla="*/ 1342 h 54"/>
                  <a:gd name="T4" fmla="+- 0 1553 1547"/>
                  <a:gd name="T5" fmla="*/ T4 w 47"/>
                  <a:gd name="T6" fmla="+- 0 1357 1342"/>
                  <a:gd name="T7" fmla="*/ 1357 h 54"/>
                  <a:gd name="T8" fmla="+- 0 1547 1547"/>
                  <a:gd name="T9" fmla="*/ T8 w 47"/>
                  <a:gd name="T10" fmla="+- 0 1383 1342"/>
                  <a:gd name="T11" fmla="*/ 1383 h 54"/>
                  <a:gd name="T12" fmla="+- 0 1594 1547"/>
                  <a:gd name="T13" fmla="*/ T12 w 47"/>
                  <a:gd name="T14" fmla="+- 0 1396 1342"/>
                  <a:gd name="T15" fmla="*/ 1396 h 54"/>
                  <a:gd name="T16" fmla="+- 0 1594 1547"/>
                  <a:gd name="T17" fmla="*/ T16 w 47"/>
                  <a:gd name="T18" fmla="+- 0 1358 1342"/>
                  <a:gd name="T19" fmla="*/ 1358 h 54"/>
                  <a:gd name="T20" fmla="+- 0 1587 1547"/>
                  <a:gd name="T21" fmla="*/ T20 w 47"/>
                  <a:gd name="T22" fmla="+- 0 1344 1342"/>
                  <a:gd name="T23" fmla="*/ 1344 h 54"/>
                  <a:gd name="T24" fmla="+- 0 1570 1547"/>
                  <a:gd name="T25" fmla="*/ T24 w 47"/>
                  <a:gd name="T26" fmla="+- 0 1342 1342"/>
                  <a:gd name="T27" fmla="*/ 1342 h 5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</a:cxnLst>
                <a:rect l="0" t="0" r="r" b="b"/>
                <a:pathLst>
                  <a:path w="47" h="54">
                    <a:moveTo>
                      <a:pt x="23" y="0"/>
                    </a:moveTo>
                    <a:lnTo>
                      <a:pt x="6" y="15"/>
                    </a:lnTo>
                    <a:lnTo>
                      <a:pt x="0" y="41"/>
                    </a:lnTo>
                    <a:lnTo>
                      <a:pt x="47" y="54"/>
                    </a:lnTo>
                    <a:lnTo>
                      <a:pt x="47" y="16"/>
                    </a:lnTo>
                    <a:lnTo>
                      <a:pt x="40" y="2"/>
                    </a:lnTo>
                    <a:lnTo>
                      <a:pt x="23" y="0"/>
                    </a:lnTo>
                    <a:close/>
                  </a:path>
                </a:pathLst>
              </a:custGeom>
              <a:noFill/>
              <a:ln w="370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e-DE"/>
              </a:p>
            </p:txBody>
          </p:sp>
        </p:grpSp>
        <p:grpSp>
          <p:nvGrpSpPr>
            <p:cNvPr id="32" name="Group 340"/>
            <p:cNvGrpSpPr>
              <a:grpSpLocks/>
            </p:cNvGrpSpPr>
            <p:nvPr/>
          </p:nvGrpSpPr>
          <p:grpSpPr bwMode="auto">
            <a:xfrm>
              <a:off x="1726" y="1247"/>
              <a:ext cx="105" cy="383"/>
              <a:chOff x="1726" y="1247"/>
              <a:chExt cx="105" cy="383"/>
            </a:xfrm>
          </p:grpSpPr>
          <p:sp>
            <p:nvSpPr>
              <p:cNvPr id="65" name="Freeform 341"/>
              <p:cNvSpPr>
                <a:spLocks/>
              </p:cNvSpPr>
              <p:nvPr/>
            </p:nvSpPr>
            <p:spPr bwMode="auto">
              <a:xfrm>
                <a:off x="1726" y="1247"/>
                <a:ext cx="105" cy="383"/>
              </a:xfrm>
              <a:custGeom>
                <a:avLst/>
                <a:gdLst>
                  <a:gd name="T0" fmla="+- 0 1831 1726"/>
                  <a:gd name="T1" fmla="*/ T0 w 105"/>
                  <a:gd name="T2" fmla="+- 0 1247 1247"/>
                  <a:gd name="T3" fmla="*/ 1247 h 383"/>
                  <a:gd name="T4" fmla="+- 0 1726 1726"/>
                  <a:gd name="T5" fmla="*/ T4 w 105"/>
                  <a:gd name="T6" fmla="+- 0 1247 1247"/>
                  <a:gd name="T7" fmla="*/ 1247 h 383"/>
                  <a:gd name="T8" fmla="+- 0 1726 1726"/>
                  <a:gd name="T9" fmla="*/ T8 w 105"/>
                  <a:gd name="T10" fmla="+- 0 1630 1247"/>
                  <a:gd name="T11" fmla="*/ 1630 h 383"/>
                  <a:gd name="T12" fmla="+- 0 1831 1726"/>
                  <a:gd name="T13" fmla="*/ T12 w 105"/>
                  <a:gd name="T14" fmla="+- 0 1630 1247"/>
                  <a:gd name="T15" fmla="*/ 1630 h 383"/>
                  <a:gd name="T16" fmla="+- 0 1831 1726"/>
                  <a:gd name="T17" fmla="*/ T16 w 105"/>
                  <a:gd name="T18" fmla="+- 0 1247 1247"/>
                  <a:gd name="T19" fmla="*/ 1247 h 38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105" h="383">
                    <a:moveTo>
                      <a:pt x="105" y="0"/>
                    </a:moveTo>
                    <a:lnTo>
                      <a:pt x="0" y="0"/>
                    </a:lnTo>
                    <a:lnTo>
                      <a:pt x="0" y="383"/>
                    </a:lnTo>
                    <a:lnTo>
                      <a:pt x="105" y="383"/>
                    </a:lnTo>
                    <a:lnTo>
                      <a:pt x="105" y="0"/>
                    </a:lnTo>
                  </a:path>
                </a:pathLst>
              </a:custGeom>
              <a:solidFill>
                <a:srgbClr val="E306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e-DE"/>
              </a:p>
            </p:txBody>
          </p:sp>
        </p:grpSp>
        <p:grpSp>
          <p:nvGrpSpPr>
            <p:cNvPr id="33" name="Group 338"/>
            <p:cNvGrpSpPr>
              <a:grpSpLocks/>
            </p:cNvGrpSpPr>
            <p:nvPr/>
          </p:nvGrpSpPr>
          <p:grpSpPr bwMode="auto">
            <a:xfrm>
              <a:off x="1725" y="1246"/>
              <a:ext cx="108" cy="385"/>
              <a:chOff x="1725" y="1246"/>
              <a:chExt cx="108" cy="385"/>
            </a:xfrm>
          </p:grpSpPr>
          <p:sp>
            <p:nvSpPr>
              <p:cNvPr id="64" name="Freeform 339"/>
              <p:cNvSpPr>
                <a:spLocks/>
              </p:cNvSpPr>
              <p:nvPr/>
            </p:nvSpPr>
            <p:spPr bwMode="auto">
              <a:xfrm>
                <a:off x="1725" y="1246"/>
                <a:ext cx="108" cy="385"/>
              </a:xfrm>
              <a:custGeom>
                <a:avLst/>
                <a:gdLst>
                  <a:gd name="T0" fmla="+- 0 1725 1725"/>
                  <a:gd name="T1" fmla="*/ T0 w 108"/>
                  <a:gd name="T2" fmla="+- 0 1246 1246"/>
                  <a:gd name="T3" fmla="*/ 1246 h 385"/>
                  <a:gd name="T4" fmla="+- 0 1833 1725"/>
                  <a:gd name="T5" fmla="*/ T4 w 108"/>
                  <a:gd name="T6" fmla="+- 0 1246 1246"/>
                  <a:gd name="T7" fmla="*/ 1246 h 385"/>
                  <a:gd name="T8" fmla="+- 0 1833 1725"/>
                  <a:gd name="T9" fmla="*/ T8 w 108"/>
                  <a:gd name="T10" fmla="+- 0 1631 1246"/>
                  <a:gd name="T11" fmla="*/ 1631 h 385"/>
                  <a:gd name="T12" fmla="+- 0 1725 1725"/>
                  <a:gd name="T13" fmla="*/ T12 w 108"/>
                  <a:gd name="T14" fmla="+- 0 1631 1246"/>
                  <a:gd name="T15" fmla="*/ 1631 h 385"/>
                  <a:gd name="T16" fmla="+- 0 1725 1725"/>
                  <a:gd name="T17" fmla="*/ T16 w 108"/>
                  <a:gd name="T18" fmla="+- 0 1246 1246"/>
                  <a:gd name="T19" fmla="*/ 1246 h 38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108" h="385">
                    <a:moveTo>
                      <a:pt x="0" y="0"/>
                    </a:moveTo>
                    <a:lnTo>
                      <a:pt x="108" y="0"/>
                    </a:lnTo>
                    <a:lnTo>
                      <a:pt x="108" y="385"/>
                    </a:lnTo>
                    <a:lnTo>
                      <a:pt x="0" y="385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370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e-DE"/>
              </a:p>
            </p:txBody>
          </p:sp>
        </p:grpSp>
        <p:grpSp>
          <p:nvGrpSpPr>
            <p:cNvPr id="34" name="Group 336"/>
            <p:cNvGrpSpPr>
              <a:grpSpLocks/>
            </p:cNvGrpSpPr>
            <p:nvPr/>
          </p:nvGrpSpPr>
          <p:grpSpPr bwMode="auto">
            <a:xfrm>
              <a:off x="1740" y="1122"/>
              <a:ext cx="73" cy="111"/>
              <a:chOff x="1740" y="1122"/>
              <a:chExt cx="73" cy="111"/>
            </a:xfrm>
          </p:grpSpPr>
          <p:sp>
            <p:nvSpPr>
              <p:cNvPr id="63" name="Freeform 337"/>
              <p:cNvSpPr>
                <a:spLocks/>
              </p:cNvSpPr>
              <p:nvPr/>
            </p:nvSpPr>
            <p:spPr bwMode="auto">
              <a:xfrm>
                <a:off x="1740" y="1122"/>
                <a:ext cx="73" cy="111"/>
              </a:xfrm>
              <a:custGeom>
                <a:avLst/>
                <a:gdLst>
                  <a:gd name="T0" fmla="+- 0 1791 1740"/>
                  <a:gd name="T1" fmla="*/ T0 w 73"/>
                  <a:gd name="T2" fmla="+- 0 1122 1122"/>
                  <a:gd name="T3" fmla="*/ 1122 h 111"/>
                  <a:gd name="T4" fmla="+- 0 1768 1740"/>
                  <a:gd name="T5" fmla="*/ T4 w 73"/>
                  <a:gd name="T6" fmla="+- 0 1124 1122"/>
                  <a:gd name="T7" fmla="*/ 1124 h 111"/>
                  <a:gd name="T8" fmla="+- 0 1752 1740"/>
                  <a:gd name="T9" fmla="*/ T8 w 73"/>
                  <a:gd name="T10" fmla="+- 0 1135 1122"/>
                  <a:gd name="T11" fmla="*/ 1135 h 111"/>
                  <a:gd name="T12" fmla="+- 0 1743 1740"/>
                  <a:gd name="T13" fmla="*/ T12 w 73"/>
                  <a:gd name="T14" fmla="+- 0 1153 1122"/>
                  <a:gd name="T15" fmla="*/ 1153 h 111"/>
                  <a:gd name="T16" fmla="+- 0 1740 1740"/>
                  <a:gd name="T17" fmla="*/ T16 w 73"/>
                  <a:gd name="T18" fmla="+- 0 1175 1122"/>
                  <a:gd name="T19" fmla="*/ 1175 h 111"/>
                  <a:gd name="T20" fmla="+- 0 1744 1740"/>
                  <a:gd name="T21" fmla="*/ T20 w 73"/>
                  <a:gd name="T22" fmla="+- 0 1201 1122"/>
                  <a:gd name="T23" fmla="*/ 1201 h 111"/>
                  <a:gd name="T24" fmla="+- 0 1754 1740"/>
                  <a:gd name="T25" fmla="*/ T24 w 73"/>
                  <a:gd name="T26" fmla="+- 0 1221 1122"/>
                  <a:gd name="T27" fmla="*/ 1221 h 111"/>
                  <a:gd name="T28" fmla="+- 0 1769 1740"/>
                  <a:gd name="T29" fmla="*/ T28 w 73"/>
                  <a:gd name="T30" fmla="+- 0 1232 1122"/>
                  <a:gd name="T31" fmla="*/ 1232 h 111"/>
                  <a:gd name="T32" fmla="+- 0 1777 1740"/>
                  <a:gd name="T33" fmla="*/ T32 w 73"/>
                  <a:gd name="T34" fmla="+- 0 1233 1122"/>
                  <a:gd name="T35" fmla="*/ 1233 h 111"/>
                  <a:gd name="T36" fmla="+- 0 1793 1740"/>
                  <a:gd name="T37" fmla="*/ T36 w 73"/>
                  <a:gd name="T38" fmla="+- 0 1227 1122"/>
                  <a:gd name="T39" fmla="*/ 1227 h 111"/>
                  <a:gd name="T40" fmla="+- 0 1806 1740"/>
                  <a:gd name="T41" fmla="*/ T40 w 73"/>
                  <a:gd name="T42" fmla="+- 0 1211 1122"/>
                  <a:gd name="T43" fmla="*/ 1211 h 111"/>
                  <a:gd name="T44" fmla="+- 0 1813 1740"/>
                  <a:gd name="T45" fmla="*/ T44 w 73"/>
                  <a:gd name="T46" fmla="+- 0 1187 1122"/>
                  <a:gd name="T47" fmla="*/ 1187 h 111"/>
                  <a:gd name="T48" fmla="+- 0 1810 1740"/>
                  <a:gd name="T49" fmla="*/ T48 w 73"/>
                  <a:gd name="T50" fmla="+- 0 1157 1122"/>
                  <a:gd name="T51" fmla="*/ 1157 h 111"/>
                  <a:gd name="T52" fmla="+- 0 1802 1740"/>
                  <a:gd name="T53" fmla="*/ T52 w 73"/>
                  <a:gd name="T54" fmla="+- 0 1135 1122"/>
                  <a:gd name="T55" fmla="*/ 1135 h 111"/>
                  <a:gd name="T56" fmla="+- 0 1791 1740"/>
                  <a:gd name="T57" fmla="*/ T56 w 73"/>
                  <a:gd name="T58" fmla="+- 0 1122 1122"/>
                  <a:gd name="T59" fmla="*/ 1122 h 11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</a:cxnLst>
                <a:rect l="0" t="0" r="r" b="b"/>
                <a:pathLst>
                  <a:path w="73" h="111">
                    <a:moveTo>
                      <a:pt x="51" y="0"/>
                    </a:moveTo>
                    <a:lnTo>
                      <a:pt x="28" y="2"/>
                    </a:lnTo>
                    <a:lnTo>
                      <a:pt x="12" y="13"/>
                    </a:lnTo>
                    <a:lnTo>
                      <a:pt x="3" y="31"/>
                    </a:lnTo>
                    <a:lnTo>
                      <a:pt x="0" y="53"/>
                    </a:lnTo>
                    <a:lnTo>
                      <a:pt x="4" y="79"/>
                    </a:lnTo>
                    <a:lnTo>
                      <a:pt x="14" y="99"/>
                    </a:lnTo>
                    <a:lnTo>
                      <a:pt x="29" y="110"/>
                    </a:lnTo>
                    <a:lnTo>
                      <a:pt x="37" y="111"/>
                    </a:lnTo>
                    <a:lnTo>
                      <a:pt x="53" y="105"/>
                    </a:lnTo>
                    <a:lnTo>
                      <a:pt x="66" y="89"/>
                    </a:lnTo>
                    <a:lnTo>
                      <a:pt x="73" y="65"/>
                    </a:lnTo>
                    <a:lnTo>
                      <a:pt x="70" y="35"/>
                    </a:lnTo>
                    <a:lnTo>
                      <a:pt x="62" y="13"/>
                    </a:lnTo>
                    <a:lnTo>
                      <a:pt x="51" y="0"/>
                    </a:lnTo>
                  </a:path>
                </a:pathLst>
              </a:custGeom>
              <a:solidFill>
                <a:srgbClr val="E306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e-DE"/>
              </a:p>
            </p:txBody>
          </p:sp>
        </p:grpSp>
        <p:grpSp>
          <p:nvGrpSpPr>
            <p:cNvPr id="35" name="Group 334"/>
            <p:cNvGrpSpPr>
              <a:grpSpLocks/>
            </p:cNvGrpSpPr>
            <p:nvPr/>
          </p:nvGrpSpPr>
          <p:grpSpPr bwMode="auto">
            <a:xfrm>
              <a:off x="1740" y="1116"/>
              <a:ext cx="74" cy="118"/>
              <a:chOff x="1740" y="1116"/>
              <a:chExt cx="74" cy="118"/>
            </a:xfrm>
          </p:grpSpPr>
          <p:sp>
            <p:nvSpPr>
              <p:cNvPr id="62" name="Freeform 335"/>
              <p:cNvSpPr>
                <a:spLocks/>
              </p:cNvSpPr>
              <p:nvPr/>
            </p:nvSpPr>
            <p:spPr bwMode="auto">
              <a:xfrm>
                <a:off x="1740" y="1116"/>
                <a:ext cx="74" cy="118"/>
              </a:xfrm>
              <a:custGeom>
                <a:avLst/>
                <a:gdLst>
                  <a:gd name="T0" fmla="+- 0 1777 1740"/>
                  <a:gd name="T1" fmla="*/ T0 w 74"/>
                  <a:gd name="T2" fmla="+- 0 1234 1116"/>
                  <a:gd name="T3" fmla="*/ 1234 h 118"/>
                  <a:gd name="T4" fmla="+- 0 1794 1740"/>
                  <a:gd name="T5" fmla="*/ T4 w 74"/>
                  <a:gd name="T6" fmla="+- 0 1228 1116"/>
                  <a:gd name="T7" fmla="*/ 1228 h 118"/>
                  <a:gd name="T8" fmla="+- 0 1806 1740"/>
                  <a:gd name="T9" fmla="*/ T8 w 74"/>
                  <a:gd name="T10" fmla="+- 0 1212 1116"/>
                  <a:gd name="T11" fmla="*/ 1212 h 118"/>
                  <a:gd name="T12" fmla="+- 0 1814 1740"/>
                  <a:gd name="T13" fmla="*/ T12 w 74"/>
                  <a:gd name="T14" fmla="+- 0 1189 1116"/>
                  <a:gd name="T15" fmla="*/ 1189 h 118"/>
                  <a:gd name="T16" fmla="+- 0 1812 1740"/>
                  <a:gd name="T17" fmla="*/ T16 w 74"/>
                  <a:gd name="T18" fmla="+- 0 1159 1116"/>
                  <a:gd name="T19" fmla="*/ 1159 h 118"/>
                  <a:gd name="T20" fmla="+- 0 1804 1740"/>
                  <a:gd name="T21" fmla="*/ T20 w 74"/>
                  <a:gd name="T22" fmla="+- 0 1137 1116"/>
                  <a:gd name="T23" fmla="*/ 1137 h 118"/>
                  <a:gd name="T24" fmla="+- 0 1793 1740"/>
                  <a:gd name="T25" fmla="*/ T24 w 74"/>
                  <a:gd name="T26" fmla="+- 0 1122 1116"/>
                  <a:gd name="T27" fmla="*/ 1122 h 118"/>
                  <a:gd name="T28" fmla="+- 0 1779 1740"/>
                  <a:gd name="T29" fmla="*/ T28 w 74"/>
                  <a:gd name="T30" fmla="+- 0 1116 1116"/>
                  <a:gd name="T31" fmla="*/ 1116 h 118"/>
                  <a:gd name="T32" fmla="+- 0 1761 1740"/>
                  <a:gd name="T33" fmla="*/ T32 w 74"/>
                  <a:gd name="T34" fmla="+- 0 1122 1116"/>
                  <a:gd name="T35" fmla="*/ 1122 h 118"/>
                  <a:gd name="T36" fmla="+- 0 1748 1740"/>
                  <a:gd name="T37" fmla="*/ T36 w 74"/>
                  <a:gd name="T38" fmla="+- 0 1137 1116"/>
                  <a:gd name="T39" fmla="*/ 1137 h 118"/>
                  <a:gd name="T40" fmla="+- 0 1740 1740"/>
                  <a:gd name="T41" fmla="*/ T40 w 74"/>
                  <a:gd name="T42" fmla="+- 0 1160 1116"/>
                  <a:gd name="T43" fmla="*/ 1160 h 118"/>
                  <a:gd name="T44" fmla="+- 0 1742 1740"/>
                  <a:gd name="T45" fmla="*/ T44 w 74"/>
                  <a:gd name="T46" fmla="+- 0 1190 1116"/>
                  <a:gd name="T47" fmla="*/ 1190 h 118"/>
                  <a:gd name="T48" fmla="+- 0 1749 1740"/>
                  <a:gd name="T49" fmla="*/ T48 w 74"/>
                  <a:gd name="T50" fmla="+- 0 1213 1116"/>
                  <a:gd name="T51" fmla="*/ 1213 h 118"/>
                  <a:gd name="T52" fmla="+- 0 1760 1740"/>
                  <a:gd name="T53" fmla="*/ T52 w 74"/>
                  <a:gd name="T54" fmla="+- 0 1228 1116"/>
                  <a:gd name="T55" fmla="*/ 1228 h 118"/>
                  <a:gd name="T56" fmla="+- 0 1774 1740"/>
                  <a:gd name="T57" fmla="*/ T56 w 74"/>
                  <a:gd name="T58" fmla="+- 0 1234 1116"/>
                  <a:gd name="T59" fmla="*/ 1234 h 118"/>
                  <a:gd name="T60" fmla="+- 0 1777 1740"/>
                  <a:gd name="T61" fmla="*/ T60 w 74"/>
                  <a:gd name="T62" fmla="+- 0 1234 1116"/>
                  <a:gd name="T63" fmla="*/ 1234 h 11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</a:cxnLst>
                <a:rect l="0" t="0" r="r" b="b"/>
                <a:pathLst>
                  <a:path w="74" h="118">
                    <a:moveTo>
                      <a:pt x="37" y="118"/>
                    </a:moveTo>
                    <a:lnTo>
                      <a:pt x="54" y="112"/>
                    </a:lnTo>
                    <a:lnTo>
                      <a:pt x="66" y="96"/>
                    </a:lnTo>
                    <a:lnTo>
                      <a:pt x="74" y="73"/>
                    </a:lnTo>
                    <a:lnTo>
                      <a:pt x="72" y="43"/>
                    </a:lnTo>
                    <a:lnTo>
                      <a:pt x="64" y="21"/>
                    </a:lnTo>
                    <a:lnTo>
                      <a:pt x="53" y="6"/>
                    </a:lnTo>
                    <a:lnTo>
                      <a:pt x="39" y="0"/>
                    </a:lnTo>
                    <a:lnTo>
                      <a:pt x="21" y="6"/>
                    </a:lnTo>
                    <a:lnTo>
                      <a:pt x="8" y="21"/>
                    </a:lnTo>
                    <a:lnTo>
                      <a:pt x="0" y="44"/>
                    </a:lnTo>
                    <a:lnTo>
                      <a:pt x="2" y="74"/>
                    </a:lnTo>
                    <a:lnTo>
                      <a:pt x="9" y="97"/>
                    </a:lnTo>
                    <a:lnTo>
                      <a:pt x="20" y="112"/>
                    </a:lnTo>
                    <a:lnTo>
                      <a:pt x="34" y="118"/>
                    </a:lnTo>
                    <a:lnTo>
                      <a:pt x="37" y="118"/>
                    </a:lnTo>
                    <a:close/>
                  </a:path>
                </a:pathLst>
              </a:custGeom>
              <a:noFill/>
              <a:ln w="370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e-DE"/>
              </a:p>
            </p:txBody>
          </p:sp>
        </p:grpSp>
        <p:grpSp>
          <p:nvGrpSpPr>
            <p:cNvPr id="36" name="Group 331"/>
            <p:cNvGrpSpPr>
              <a:grpSpLocks/>
            </p:cNvGrpSpPr>
            <p:nvPr/>
          </p:nvGrpSpPr>
          <p:grpSpPr bwMode="auto">
            <a:xfrm>
              <a:off x="879" y="1186"/>
              <a:ext cx="118" cy="242"/>
              <a:chOff x="879" y="1186"/>
              <a:chExt cx="118" cy="242"/>
            </a:xfrm>
          </p:grpSpPr>
          <p:sp>
            <p:nvSpPr>
              <p:cNvPr id="60" name="Freeform 333"/>
              <p:cNvSpPr>
                <a:spLocks/>
              </p:cNvSpPr>
              <p:nvPr/>
            </p:nvSpPr>
            <p:spPr bwMode="auto">
              <a:xfrm>
                <a:off x="879" y="1186"/>
                <a:ext cx="118" cy="242"/>
              </a:xfrm>
              <a:custGeom>
                <a:avLst/>
                <a:gdLst>
                  <a:gd name="T0" fmla="+- 0 918 879"/>
                  <a:gd name="T1" fmla="*/ T0 w 118"/>
                  <a:gd name="T2" fmla="+- 0 1186 1186"/>
                  <a:gd name="T3" fmla="*/ 1186 h 242"/>
                  <a:gd name="T4" fmla="+- 0 880 879"/>
                  <a:gd name="T5" fmla="*/ T4 w 118"/>
                  <a:gd name="T6" fmla="+- 0 1250 1186"/>
                  <a:gd name="T7" fmla="*/ 1250 h 242"/>
                  <a:gd name="T8" fmla="+- 0 879 879"/>
                  <a:gd name="T9" fmla="*/ T8 w 118"/>
                  <a:gd name="T10" fmla="+- 0 1309 1186"/>
                  <a:gd name="T11" fmla="*/ 1309 h 242"/>
                  <a:gd name="T12" fmla="+- 0 882 879"/>
                  <a:gd name="T13" fmla="*/ T12 w 118"/>
                  <a:gd name="T14" fmla="+- 0 1346 1186"/>
                  <a:gd name="T15" fmla="*/ 1346 h 242"/>
                  <a:gd name="T16" fmla="+- 0 916 879"/>
                  <a:gd name="T17" fmla="*/ T16 w 118"/>
                  <a:gd name="T18" fmla="+- 0 1411 1186"/>
                  <a:gd name="T19" fmla="*/ 1411 h 242"/>
                  <a:gd name="T20" fmla="+- 0 979 879"/>
                  <a:gd name="T21" fmla="*/ T20 w 118"/>
                  <a:gd name="T22" fmla="+- 0 1428 1186"/>
                  <a:gd name="T23" fmla="*/ 1428 h 242"/>
                  <a:gd name="T24" fmla="+- 0 989 879"/>
                  <a:gd name="T25" fmla="*/ T24 w 118"/>
                  <a:gd name="T26" fmla="+- 0 1427 1186"/>
                  <a:gd name="T27" fmla="*/ 1427 h 242"/>
                  <a:gd name="T28" fmla="+- 0 996 879"/>
                  <a:gd name="T29" fmla="*/ T28 w 118"/>
                  <a:gd name="T30" fmla="+- 0 1426 1186"/>
                  <a:gd name="T31" fmla="*/ 1426 h 242"/>
                  <a:gd name="T32" fmla="+- 0 997 879"/>
                  <a:gd name="T33" fmla="*/ T32 w 118"/>
                  <a:gd name="T34" fmla="+- 0 1353 1186"/>
                  <a:gd name="T35" fmla="*/ 1353 h 242"/>
                  <a:gd name="T36" fmla="+- 0 966 879"/>
                  <a:gd name="T37" fmla="*/ T36 w 118"/>
                  <a:gd name="T38" fmla="+- 0 1353 1186"/>
                  <a:gd name="T39" fmla="*/ 1353 h 242"/>
                  <a:gd name="T40" fmla="+- 0 952 879"/>
                  <a:gd name="T41" fmla="*/ T40 w 118"/>
                  <a:gd name="T42" fmla="+- 0 1346 1186"/>
                  <a:gd name="T43" fmla="*/ 1346 h 242"/>
                  <a:gd name="T44" fmla="+- 0 950 879"/>
                  <a:gd name="T45" fmla="*/ T44 w 118"/>
                  <a:gd name="T46" fmla="+- 0 1324 1186"/>
                  <a:gd name="T47" fmla="*/ 1324 h 242"/>
                  <a:gd name="T48" fmla="+- 0 957 879"/>
                  <a:gd name="T49" fmla="*/ T48 w 118"/>
                  <a:gd name="T50" fmla="+- 0 1291 1186"/>
                  <a:gd name="T51" fmla="*/ 1291 h 242"/>
                  <a:gd name="T52" fmla="+- 0 974 879"/>
                  <a:gd name="T53" fmla="*/ T52 w 118"/>
                  <a:gd name="T54" fmla="+- 0 1276 1186"/>
                  <a:gd name="T55" fmla="*/ 1276 h 242"/>
                  <a:gd name="T56" fmla="+- 0 990 879"/>
                  <a:gd name="T57" fmla="*/ T56 w 118"/>
                  <a:gd name="T58" fmla="+- 0 1273 1186"/>
                  <a:gd name="T59" fmla="*/ 1273 h 242"/>
                  <a:gd name="T60" fmla="+- 0 997 879"/>
                  <a:gd name="T61" fmla="*/ T60 w 118"/>
                  <a:gd name="T62" fmla="+- 0 1195 1186"/>
                  <a:gd name="T63" fmla="*/ 1195 h 242"/>
                  <a:gd name="T64" fmla="+- 0 964 879"/>
                  <a:gd name="T65" fmla="*/ T64 w 118"/>
                  <a:gd name="T66" fmla="+- 0 1190 1186"/>
                  <a:gd name="T67" fmla="*/ 1190 h 242"/>
                  <a:gd name="T68" fmla="+- 0 938 879"/>
                  <a:gd name="T69" fmla="*/ T68 w 118"/>
                  <a:gd name="T70" fmla="+- 0 1186 1186"/>
                  <a:gd name="T71" fmla="*/ 1186 h 242"/>
                  <a:gd name="T72" fmla="+- 0 918 879"/>
                  <a:gd name="T73" fmla="*/ T72 w 118"/>
                  <a:gd name="T74" fmla="+- 0 1186 1186"/>
                  <a:gd name="T75" fmla="*/ 1186 h 24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</a:cxnLst>
                <a:rect l="0" t="0" r="r" b="b"/>
                <a:pathLst>
                  <a:path w="118" h="242">
                    <a:moveTo>
                      <a:pt x="39" y="0"/>
                    </a:moveTo>
                    <a:lnTo>
                      <a:pt x="1" y="64"/>
                    </a:lnTo>
                    <a:lnTo>
                      <a:pt x="0" y="123"/>
                    </a:lnTo>
                    <a:lnTo>
                      <a:pt x="3" y="160"/>
                    </a:lnTo>
                    <a:lnTo>
                      <a:pt x="37" y="225"/>
                    </a:lnTo>
                    <a:lnTo>
                      <a:pt x="100" y="242"/>
                    </a:lnTo>
                    <a:lnTo>
                      <a:pt x="110" y="241"/>
                    </a:lnTo>
                    <a:lnTo>
                      <a:pt x="117" y="240"/>
                    </a:lnTo>
                    <a:lnTo>
                      <a:pt x="118" y="167"/>
                    </a:lnTo>
                    <a:lnTo>
                      <a:pt x="87" y="167"/>
                    </a:lnTo>
                    <a:lnTo>
                      <a:pt x="73" y="160"/>
                    </a:lnTo>
                    <a:lnTo>
                      <a:pt x="71" y="138"/>
                    </a:lnTo>
                    <a:lnTo>
                      <a:pt x="78" y="105"/>
                    </a:lnTo>
                    <a:lnTo>
                      <a:pt x="95" y="90"/>
                    </a:lnTo>
                    <a:lnTo>
                      <a:pt x="111" y="87"/>
                    </a:lnTo>
                    <a:lnTo>
                      <a:pt x="118" y="9"/>
                    </a:lnTo>
                    <a:lnTo>
                      <a:pt x="85" y="4"/>
                    </a:lnTo>
                    <a:lnTo>
                      <a:pt x="59" y="0"/>
                    </a:lnTo>
                    <a:lnTo>
                      <a:pt x="39" y="0"/>
                    </a:lnTo>
                  </a:path>
                </a:pathLst>
              </a:custGeom>
              <a:solidFill>
                <a:srgbClr val="E306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e-DE"/>
              </a:p>
            </p:txBody>
          </p:sp>
          <p:sp>
            <p:nvSpPr>
              <p:cNvPr id="61" name="Freeform 332"/>
              <p:cNvSpPr>
                <a:spLocks/>
              </p:cNvSpPr>
              <p:nvPr/>
            </p:nvSpPr>
            <p:spPr bwMode="auto">
              <a:xfrm>
                <a:off x="879" y="1186"/>
                <a:ext cx="118" cy="242"/>
              </a:xfrm>
              <a:custGeom>
                <a:avLst/>
                <a:gdLst>
                  <a:gd name="T0" fmla="+- 0 997 879"/>
                  <a:gd name="T1" fmla="*/ T0 w 118"/>
                  <a:gd name="T2" fmla="+- 0 1352 1186"/>
                  <a:gd name="T3" fmla="*/ 1352 h 242"/>
                  <a:gd name="T4" fmla="+- 0 966 879"/>
                  <a:gd name="T5" fmla="*/ T4 w 118"/>
                  <a:gd name="T6" fmla="+- 0 1353 1186"/>
                  <a:gd name="T7" fmla="*/ 1353 h 242"/>
                  <a:gd name="T8" fmla="+- 0 997 879"/>
                  <a:gd name="T9" fmla="*/ T8 w 118"/>
                  <a:gd name="T10" fmla="+- 0 1353 1186"/>
                  <a:gd name="T11" fmla="*/ 1353 h 242"/>
                  <a:gd name="T12" fmla="+- 0 997 879"/>
                  <a:gd name="T13" fmla="*/ T12 w 118"/>
                  <a:gd name="T14" fmla="+- 0 1352 1186"/>
                  <a:gd name="T15" fmla="*/ 1352 h 24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18" h="242">
                    <a:moveTo>
                      <a:pt x="118" y="166"/>
                    </a:moveTo>
                    <a:lnTo>
                      <a:pt x="87" y="167"/>
                    </a:lnTo>
                    <a:lnTo>
                      <a:pt x="118" y="167"/>
                    </a:lnTo>
                    <a:lnTo>
                      <a:pt x="118" y="166"/>
                    </a:lnTo>
                  </a:path>
                </a:pathLst>
              </a:custGeom>
              <a:solidFill>
                <a:srgbClr val="E306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e-DE"/>
              </a:p>
            </p:txBody>
          </p:sp>
        </p:grpSp>
        <p:grpSp>
          <p:nvGrpSpPr>
            <p:cNvPr id="37" name="Group 329"/>
            <p:cNvGrpSpPr>
              <a:grpSpLocks/>
            </p:cNvGrpSpPr>
            <p:nvPr/>
          </p:nvGrpSpPr>
          <p:grpSpPr bwMode="auto">
            <a:xfrm>
              <a:off x="878" y="1184"/>
              <a:ext cx="121" cy="245"/>
              <a:chOff x="878" y="1184"/>
              <a:chExt cx="121" cy="245"/>
            </a:xfrm>
          </p:grpSpPr>
          <p:sp>
            <p:nvSpPr>
              <p:cNvPr id="59" name="Freeform 330"/>
              <p:cNvSpPr>
                <a:spLocks/>
              </p:cNvSpPr>
              <p:nvPr/>
            </p:nvSpPr>
            <p:spPr bwMode="auto">
              <a:xfrm>
                <a:off x="878" y="1184"/>
                <a:ext cx="121" cy="245"/>
              </a:xfrm>
              <a:custGeom>
                <a:avLst/>
                <a:gdLst>
                  <a:gd name="T0" fmla="+- 0 878 878"/>
                  <a:gd name="T1" fmla="*/ T0 w 121"/>
                  <a:gd name="T2" fmla="+- 0 1309 1184"/>
                  <a:gd name="T3" fmla="*/ 1309 h 245"/>
                  <a:gd name="T4" fmla="+- 0 889 878"/>
                  <a:gd name="T5" fmla="*/ T4 w 121"/>
                  <a:gd name="T6" fmla="+- 0 1374 1184"/>
                  <a:gd name="T7" fmla="*/ 1374 h 245"/>
                  <a:gd name="T8" fmla="+- 0 931 878"/>
                  <a:gd name="T9" fmla="*/ T8 w 121"/>
                  <a:gd name="T10" fmla="+- 0 1421 1184"/>
                  <a:gd name="T11" fmla="*/ 1421 h 245"/>
                  <a:gd name="T12" fmla="+- 0 978 878"/>
                  <a:gd name="T13" fmla="*/ T12 w 121"/>
                  <a:gd name="T14" fmla="+- 0 1430 1184"/>
                  <a:gd name="T15" fmla="*/ 1430 h 245"/>
                  <a:gd name="T16" fmla="+- 0 989 878"/>
                  <a:gd name="T17" fmla="*/ T16 w 121"/>
                  <a:gd name="T18" fmla="+- 0 1429 1184"/>
                  <a:gd name="T19" fmla="*/ 1429 h 245"/>
                  <a:gd name="T20" fmla="+- 0 996 878"/>
                  <a:gd name="T21" fmla="*/ T20 w 121"/>
                  <a:gd name="T22" fmla="+- 0 1427 1184"/>
                  <a:gd name="T23" fmla="*/ 1427 h 245"/>
                  <a:gd name="T24" fmla="+- 0 998 878"/>
                  <a:gd name="T25" fmla="*/ T24 w 121"/>
                  <a:gd name="T26" fmla="+- 0 1352 1184"/>
                  <a:gd name="T27" fmla="*/ 1352 h 245"/>
                  <a:gd name="T28" fmla="+- 0 967 878"/>
                  <a:gd name="T29" fmla="*/ T28 w 121"/>
                  <a:gd name="T30" fmla="+- 0 1354 1184"/>
                  <a:gd name="T31" fmla="*/ 1354 h 245"/>
                  <a:gd name="T32" fmla="+- 0 953 878"/>
                  <a:gd name="T33" fmla="*/ T32 w 121"/>
                  <a:gd name="T34" fmla="+- 0 1347 1184"/>
                  <a:gd name="T35" fmla="*/ 1347 h 245"/>
                  <a:gd name="T36" fmla="+- 0 974 878"/>
                  <a:gd name="T37" fmla="*/ T36 w 121"/>
                  <a:gd name="T38" fmla="+- 0 1277 1184"/>
                  <a:gd name="T39" fmla="*/ 1277 h 245"/>
                  <a:gd name="T40" fmla="+- 0 998 878"/>
                  <a:gd name="T41" fmla="*/ T40 w 121"/>
                  <a:gd name="T42" fmla="+- 0 1272 1184"/>
                  <a:gd name="T43" fmla="*/ 1272 h 245"/>
                  <a:gd name="T44" fmla="+- 0 998 878"/>
                  <a:gd name="T45" fmla="*/ T44 w 121"/>
                  <a:gd name="T46" fmla="+- 0 1194 1184"/>
                  <a:gd name="T47" fmla="*/ 1194 h 245"/>
                  <a:gd name="T48" fmla="+- 0 965 878"/>
                  <a:gd name="T49" fmla="*/ T48 w 121"/>
                  <a:gd name="T50" fmla="+- 0 1189 1184"/>
                  <a:gd name="T51" fmla="*/ 1189 h 245"/>
                  <a:gd name="T52" fmla="+- 0 939 878"/>
                  <a:gd name="T53" fmla="*/ T52 w 121"/>
                  <a:gd name="T54" fmla="+- 0 1185 1184"/>
                  <a:gd name="T55" fmla="*/ 1185 h 245"/>
                  <a:gd name="T56" fmla="+- 0 918 878"/>
                  <a:gd name="T57" fmla="*/ T56 w 121"/>
                  <a:gd name="T58" fmla="+- 0 1184 1184"/>
                  <a:gd name="T59" fmla="*/ 1184 h 245"/>
                  <a:gd name="T60" fmla="+- 0 903 878"/>
                  <a:gd name="T61" fmla="*/ T60 w 121"/>
                  <a:gd name="T62" fmla="+- 0 1187 1184"/>
                  <a:gd name="T63" fmla="*/ 1187 h 245"/>
                  <a:gd name="T64" fmla="+- 0 879 878"/>
                  <a:gd name="T65" fmla="*/ T64 w 121"/>
                  <a:gd name="T66" fmla="+- 0 1246 1184"/>
                  <a:gd name="T67" fmla="*/ 1246 h 245"/>
                  <a:gd name="T68" fmla="+- 0 878 878"/>
                  <a:gd name="T69" fmla="*/ T68 w 121"/>
                  <a:gd name="T70" fmla="+- 0 1276 1184"/>
                  <a:gd name="T71" fmla="*/ 1276 h 245"/>
                  <a:gd name="T72" fmla="+- 0 878 878"/>
                  <a:gd name="T73" fmla="*/ T72 w 121"/>
                  <a:gd name="T74" fmla="+- 0 1309 1184"/>
                  <a:gd name="T75" fmla="*/ 1309 h 24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</a:cxnLst>
                <a:rect l="0" t="0" r="r" b="b"/>
                <a:pathLst>
                  <a:path w="121" h="245">
                    <a:moveTo>
                      <a:pt x="0" y="125"/>
                    </a:moveTo>
                    <a:lnTo>
                      <a:pt x="11" y="190"/>
                    </a:lnTo>
                    <a:lnTo>
                      <a:pt x="53" y="237"/>
                    </a:lnTo>
                    <a:lnTo>
                      <a:pt x="100" y="246"/>
                    </a:lnTo>
                    <a:lnTo>
                      <a:pt x="111" y="245"/>
                    </a:lnTo>
                    <a:lnTo>
                      <a:pt x="118" y="243"/>
                    </a:lnTo>
                    <a:lnTo>
                      <a:pt x="120" y="168"/>
                    </a:lnTo>
                    <a:lnTo>
                      <a:pt x="89" y="170"/>
                    </a:lnTo>
                    <a:lnTo>
                      <a:pt x="75" y="163"/>
                    </a:lnTo>
                    <a:lnTo>
                      <a:pt x="96" y="93"/>
                    </a:lnTo>
                    <a:lnTo>
                      <a:pt x="120" y="88"/>
                    </a:lnTo>
                    <a:lnTo>
                      <a:pt x="120" y="10"/>
                    </a:lnTo>
                    <a:lnTo>
                      <a:pt x="87" y="5"/>
                    </a:lnTo>
                    <a:lnTo>
                      <a:pt x="61" y="1"/>
                    </a:lnTo>
                    <a:lnTo>
                      <a:pt x="40" y="0"/>
                    </a:lnTo>
                    <a:lnTo>
                      <a:pt x="25" y="3"/>
                    </a:lnTo>
                    <a:lnTo>
                      <a:pt x="1" y="62"/>
                    </a:lnTo>
                    <a:lnTo>
                      <a:pt x="0" y="92"/>
                    </a:lnTo>
                    <a:lnTo>
                      <a:pt x="0" y="125"/>
                    </a:lnTo>
                    <a:close/>
                  </a:path>
                </a:pathLst>
              </a:custGeom>
              <a:noFill/>
              <a:ln w="370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e-DE"/>
              </a:p>
            </p:txBody>
          </p:sp>
        </p:grpSp>
        <p:grpSp>
          <p:nvGrpSpPr>
            <p:cNvPr id="38" name="Group 323"/>
            <p:cNvGrpSpPr>
              <a:grpSpLocks/>
            </p:cNvGrpSpPr>
            <p:nvPr/>
          </p:nvGrpSpPr>
          <p:grpSpPr bwMode="auto">
            <a:xfrm>
              <a:off x="2136" y="1119"/>
              <a:ext cx="64" cy="64"/>
              <a:chOff x="2136" y="1119"/>
              <a:chExt cx="64" cy="64"/>
            </a:xfrm>
          </p:grpSpPr>
          <p:sp>
            <p:nvSpPr>
              <p:cNvPr id="54" name="Freeform 328"/>
              <p:cNvSpPr>
                <a:spLocks/>
              </p:cNvSpPr>
              <p:nvPr/>
            </p:nvSpPr>
            <p:spPr bwMode="auto">
              <a:xfrm>
                <a:off x="2136" y="1119"/>
                <a:ext cx="64" cy="64"/>
              </a:xfrm>
              <a:custGeom>
                <a:avLst/>
                <a:gdLst>
                  <a:gd name="T0" fmla="+- 0 2176 2136"/>
                  <a:gd name="T1" fmla="*/ T0 w 64"/>
                  <a:gd name="T2" fmla="+- 0 1119 1119"/>
                  <a:gd name="T3" fmla="*/ 1119 h 64"/>
                  <a:gd name="T4" fmla="+- 0 2159 2136"/>
                  <a:gd name="T5" fmla="*/ T4 w 64"/>
                  <a:gd name="T6" fmla="+- 0 1119 1119"/>
                  <a:gd name="T7" fmla="*/ 1119 h 64"/>
                  <a:gd name="T8" fmla="+- 0 2151 2136"/>
                  <a:gd name="T9" fmla="*/ T8 w 64"/>
                  <a:gd name="T10" fmla="+- 0 1122 1119"/>
                  <a:gd name="T11" fmla="*/ 1122 h 64"/>
                  <a:gd name="T12" fmla="+- 0 2139 2136"/>
                  <a:gd name="T13" fmla="*/ T12 w 64"/>
                  <a:gd name="T14" fmla="+- 0 1134 1119"/>
                  <a:gd name="T15" fmla="*/ 1134 h 64"/>
                  <a:gd name="T16" fmla="+- 0 2136 2136"/>
                  <a:gd name="T17" fmla="*/ T16 w 64"/>
                  <a:gd name="T18" fmla="+- 0 1142 1119"/>
                  <a:gd name="T19" fmla="*/ 1142 h 64"/>
                  <a:gd name="T20" fmla="+- 0 2136 2136"/>
                  <a:gd name="T21" fmla="*/ T20 w 64"/>
                  <a:gd name="T22" fmla="+- 0 1159 1119"/>
                  <a:gd name="T23" fmla="*/ 1159 h 64"/>
                  <a:gd name="T24" fmla="+- 0 2139 2136"/>
                  <a:gd name="T25" fmla="*/ T24 w 64"/>
                  <a:gd name="T26" fmla="+- 0 1167 1119"/>
                  <a:gd name="T27" fmla="*/ 1167 h 64"/>
                  <a:gd name="T28" fmla="+- 0 2151 2136"/>
                  <a:gd name="T29" fmla="*/ T28 w 64"/>
                  <a:gd name="T30" fmla="+- 0 1180 1119"/>
                  <a:gd name="T31" fmla="*/ 1180 h 64"/>
                  <a:gd name="T32" fmla="+- 0 2159 2136"/>
                  <a:gd name="T33" fmla="*/ T32 w 64"/>
                  <a:gd name="T34" fmla="+- 0 1183 1119"/>
                  <a:gd name="T35" fmla="*/ 1183 h 64"/>
                  <a:gd name="T36" fmla="+- 0 2176 2136"/>
                  <a:gd name="T37" fmla="*/ T36 w 64"/>
                  <a:gd name="T38" fmla="+- 0 1183 1119"/>
                  <a:gd name="T39" fmla="*/ 1183 h 64"/>
                  <a:gd name="T40" fmla="+- 0 2184 2136"/>
                  <a:gd name="T41" fmla="*/ T40 w 64"/>
                  <a:gd name="T42" fmla="+- 0 1180 1119"/>
                  <a:gd name="T43" fmla="*/ 1180 h 64"/>
                  <a:gd name="T44" fmla="+- 0 2185 2136"/>
                  <a:gd name="T45" fmla="*/ T44 w 64"/>
                  <a:gd name="T46" fmla="+- 0 1178 1119"/>
                  <a:gd name="T47" fmla="*/ 1178 h 64"/>
                  <a:gd name="T48" fmla="+- 0 2160 2136"/>
                  <a:gd name="T49" fmla="*/ T48 w 64"/>
                  <a:gd name="T50" fmla="+- 0 1178 1119"/>
                  <a:gd name="T51" fmla="*/ 1178 h 64"/>
                  <a:gd name="T52" fmla="+- 0 2153 2136"/>
                  <a:gd name="T53" fmla="*/ T52 w 64"/>
                  <a:gd name="T54" fmla="+- 0 1176 1119"/>
                  <a:gd name="T55" fmla="*/ 1176 h 64"/>
                  <a:gd name="T56" fmla="+- 0 2143 2136"/>
                  <a:gd name="T57" fmla="*/ T56 w 64"/>
                  <a:gd name="T58" fmla="+- 0 1165 1119"/>
                  <a:gd name="T59" fmla="*/ 1165 h 64"/>
                  <a:gd name="T60" fmla="+- 0 2140 2136"/>
                  <a:gd name="T61" fmla="*/ T60 w 64"/>
                  <a:gd name="T62" fmla="+- 0 1158 1119"/>
                  <a:gd name="T63" fmla="*/ 1158 h 64"/>
                  <a:gd name="T64" fmla="+- 0 2140 2136"/>
                  <a:gd name="T65" fmla="*/ T64 w 64"/>
                  <a:gd name="T66" fmla="+- 0 1143 1119"/>
                  <a:gd name="T67" fmla="*/ 1143 h 64"/>
                  <a:gd name="T68" fmla="+- 0 2143 2136"/>
                  <a:gd name="T69" fmla="*/ T68 w 64"/>
                  <a:gd name="T70" fmla="+- 0 1136 1119"/>
                  <a:gd name="T71" fmla="*/ 1136 h 64"/>
                  <a:gd name="T72" fmla="+- 0 2154 2136"/>
                  <a:gd name="T73" fmla="*/ T72 w 64"/>
                  <a:gd name="T74" fmla="+- 0 1126 1119"/>
                  <a:gd name="T75" fmla="*/ 1126 h 64"/>
                  <a:gd name="T76" fmla="+- 0 2160 2136"/>
                  <a:gd name="T77" fmla="*/ T76 w 64"/>
                  <a:gd name="T78" fmla="+- 0 1123 1119"/>
                  <a:gd name="T79" fmla="*/ 1123 h 64"/>
                  <a:gd name="T80" fmla="+- 0 2185 2136"/>
                  <a:gd name="T81" fmla="*/ T80 w 64"/>
                  <a:gd name="T82" fmla="+- 0 1123 1119"/>
                  <a:gd name="T83" fmla="*/ 1123 h 64"/>
                  <a:gd name="T84" fmla="+- 0 2184 2136"/>
                  <a:gd name="T85" fmla="*/ T84 w 64"/>
                  <a:gd name="T86" fmla="+- 0 1122 1119"/>
                  <a:gd name="T87" fmla="*/ 1122 h 64"/>
                  <a:gd name="T88" fmla="+- 0 2176 2136"/>
                  <a:gd name="T89" fmla="*/ T88 w 64"/>
                  <a:gd name="T90" fmla="+- 0 1119 1119"/>
                  <a:gd name="T91" fmla="*/ 1119 h 6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</a:cxnLst>
                <a:rect l="0" t="0" r="r" b="b"/>
                <a:pathLst>
                  <a:path w="64" h="64">
                    <a:moveTo>
                      <a:pt x="40" y="0"/>
                    </a:moveTo>
                    <a:lnTo>
                      <a:pt x="23" y="0"/>
                    </a:lnTo>
                    <a:lnTo>
                      <a:pt x="15" y="3"/>
                    </a:lnTo>
                    <a:lnTo>
                      <a:pt x="3" y="15"/>
                    </a:lnTo>
                    <a:lnTo>
                      <a:pt x="0" y="23"/>
                    </a:lnTo>
                    <a:lnTo>
                      <a:pt x="0" y="40"/>
                    </a:lnTo>
                    <a:lnTo>
                      <a:pt x="3" y="48"/>
                    </a:lnTo>
                    <a:lnTo>
                      <a:pt x="15" y="61"/>
                    </a:lnTo>
                    <a:lnTo>
                      <a:pt x="23" y="64"/>
                    </a:lnTo>
                    <a:lnTo>
                      <a:pt x="40" y="64"/>
                    </a:lnTo>
                    <a:lnTo>
                      <a:pt x="48" y="61"/>
                    </a:lnTo>
                    <a:lnTo>
                      <a:pt x="49" y="59"/>
                    </a:lnTo>
                    <a:lnTo>
                      <a:pt x="24" y="59"/>
                    </a:lnTo>
                    <a:lnTo>
                      <a:pt x="17" y="57"/>
                    </a:lnTo>
                    <a:lnTo>
                      <a:pt x="7" y="46"/>
                    </a:lnTo>
                    <a:lnTo>
                      <a:pt x="4" y="39"/>
                    </a:lnTo>
                    <a:lnTo>
                      <a:pt x="4" y="24"/>
                    </a:lnTo>
                    <a:lnTo>
                      <a:pt x="7" y="17"/>
                    </a:lnTo>
                    <a:lnTo>
                      <a:pt x="18" y="7"/>
                    </a:lnTo>
                    <a:lnTo>
                      <a:pt x="24" y="4"/>
                    </a:lnTo>
                    <a:lnTo>
                      <a:pt x="49" y="4"/>
                    </a:lnTo>
                    <a:lnTo>
                      <a:pt x="48" y="3"/>
                    </a:lnTo>
                    <a:lnTo>
                      <a:pt x="40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e-DE"/>
              </a:p>
            </p:txBody>
          </p:sp>
          <p:sp>
            <p:nvSpPr>
              <p:cNvPr id="55" name="Freeform 327"/>
              <p:cNvSpPr>
                <a:spLocks/>
              </p:cNvSpPr>
              <p:nvPr/>
            </p:nvSpPr>
            <p:spPr bwMode="auto">
              <a:xfrm>
                <a:off x="2136" y="1119"/>
                <a:ext cx="64" cy="64"/>
              </a:xfrm>
              <a:custGeom>
                <a:avLst/>
                <a:gdLst>
                  <a:gd name="T0" fmla="+- 0 2185 2136"/>
                  <a:gd name="T1" fmla="*/ T0 w 64"/>
                  <a:gd name="T2" fmla="+- 0 1123 1119"/>
                  <a:gd name="T3" fmla="*/ 1123 h 64"/>
                  <a:gd name="T4" fmla="+- 0 2175 2136"/>
                  <a:gd name="T5" fmla="*/ T4 w 64"/>
                  <a:gd name="T6" fmla="+- 0 1123 1119"/>
                  <a:gd name="T7" fmla="*/ 1123 h 64"/>
                  <a:gd name="T8" fmla="+- 0 2182 2136"/>
                  <a:gd name="T9" fmla="*/ T8 w 64"/>
                  <a:gd name="T10" fmla="+- 0 1126 1119"/>
                  <a:gd name="T11" fmla="*/ 1126 h 64"/>
                  <a:gd name="T12" fmla="+- 0 2192 2136"/>
                  <a:gd name="T13" fmla="*/ T12 w 64"/>
                  <a:gd name="T14" fmla="+- 0 1136 1119"/>
                  <a:gd name="T15" fmla="*/ 1136 h 64"/>
                  <a:gd name="T16" fmla="+- 0 2195 2136"/>
                  <a:gd name="T17" fmla="*/ T16 w 64"/>
                  <a:gd name="T18" fmla="+- 0 1143 1119"/>
                  <a:gd name="T19" fmla="*/ 1143 h 64"/>
                  <a:gd name="T20" fmla="+- 0 2195 2136"/>
                  <a:gd name="T21" fmla="*/ T20 w 64"/>
                  <a:gd name="T22" fmla="+- 0 1158 1119"/>
                  <a:gd name="T23" fmla="*/ 1158 h 64"/>
                  <a:gd name="T24" fmla="+- 0 2192 2136"/>
                  <a:gd name="T25" fmla="*/ T24 w 64"/>
                  <a:gd name="T26" fmla="+- 0 1165 1119"/>
                  <a:gd name="T27" fmla="*/ 1165 h 64"/>
                  <a:gd name="T28" fmla="+- 0 2187 2136"/>
                  <a:gd name="T29" fmla="*/ T28 w 64"/>
                  <a:gd name="T30" fmla="+- 0 1170 1119"/>
                  <a:gd name="T31" fmla="*/ 1170 h 64"/>
                  <a:gd name="T32" fmla="+- 0 2182 2136"/>
                  <a:gd name="T33" fmla="*/ T32 w 64"/>
                  <a:gd name="T34" fmla="+- 0 1176 1119"/>
                  <a:gd name="T35" fmla="*/ 1176 h 64"/>
                  <a:gd name="T36" fmla="+- 0 2175 2136"/>
                  <a:gd name="T37" fmla="*/ T36 w 64"/>
                  <a:gd name="T38" fmla="+- 0 1178 1119"/>
                  <a:gd name="T39" fmla="*/ 1178 h 64"/>
                  <a:gd name="T40" fmla="+- 0 2185 2136"/>
                  <a:gd name="T41" fmla="*/ T40 w 64"/>
                  <a:gd name="T42" fmla="+- 0 1178 1119"/>
                  <a:gd name="T43" fmla="*/ 1178 h 64"/>
                  <a:gd name="T44" fmla="+- 0 2197 2136"/>
                  <a:gd name="T45" fmla="*/ T44 w 64"/>
                  <a:gd name="T46" fmla="+- 0 1167 1119"/>
                  <a:gd name="T47" fmla="*/ 1167 h 64"/>
                  <a:gd name="T48" fmla="+- 0 2200 2136"/>
                  <a:gd name="T49" fmla="*/ T48 w 64"/>
                  <a:gd name="T50" fmla="+- 0 1159 1119"/>
                  <a:gd name="T51" fmla="*/ 1159 h 64"/>
                  <a:gd name="T52" fmla="+- 0 2200 2136"/>
                  <a:gd name="T53" fmla="*/ T52 w 64"/>
                  <a:gd name="T54" fmla="+- 0 1142 1119"/>
                  <a:gd name="T55" fmla="*/ 1142 h 64"/>
                  <a:gd name="T56" fmla="+- 0 2197 2136"/>
                  <a:gd name="T57" fmla="*/ T56 w 64"/>
                  <a:gd name="T58" fmla="+- 0 1134 1119"/>
                  <a:gd name="T59" fmla="*/ 1134 h 64"/>
                  <a:gd name="T60" fmla="+- 0 2185 2136"/>
                  <a:gd name="T61" fmla="*/ T60 w 64"/>
                  <a:gd name="T62" fmla="+- 0 1123 1119"/>
                  <a:gd name="T63" fmla="*/ 1123 h 6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</a:cxnLst>
                <a:rect l="0" t="0" r="r" b="b"/>
                <a:pathLst>
                  <a:path w="64" h="64">
                    <a:moveTo>
                      <a:pt x="49" y="4"/>
                    </a:moveTo>
                    <a:lnTo>
                      <a:pt x="39" y="4"/>
                    </a:lnTo>
                    <a:lnTo>
                      <a:pt x="46" y="7"/>
                    </a:lnTo>
                    <a:lnTo>
                      <a:pt x="56" y="17"/>
                    </a:lnTo>
                    <a:lnTo>
                      <a:pt x="59" y="24"/>
                    </a:lnTo>
                    <a:lnTo>
                      <a:pt x="59" y="39"/>
                    </a:lnTo>
                    <a:lnTo>
                      <a:pt x="56" y="46"/>
                    </a:lnTo>
                    <a:lnTo>
                      <a:pt x="51" y="51"/>
                    </a:lnTo>
                    <a:lnTo>
                      <a:pt x="46" y="57"/>
                    </a:lnTo>
                    <a:lnTo>
                      <a:pt x="39" y="59"/>
                    </a:lnTo>
                    <a:lnTo>
                      <a:pt x="49" y="59"/>
                    </a:lnTo>
                    <a:lnTo>
                      <a:pt x="61" y="48"/>
                    </a:lnTo>
                    <a:lnTo>
                      <a:pt x="64" y="40"/>
                    </a:lnTo>
                    <a:lnTo>
                      <a:pt x="64" y="23"/>
                    </a:lnTo>
                    <a:lnTo>
                      <a:pt x="61" y="15"/>
                    </a:lnTo>
                    <a:lnTo>
                      <a:pt x="49" y="4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e-DE"/>
              </a:p>
            </p:txBody>
          </p:sp>
          <p:sp>
            <p:nvSpPr>
              <p:cNvPr id="56" name="Freeform 326"/>
              <p:cNvSpPr>
                <a:spLocks/>
              </p:cNvSpPr>
              <p:nvPr/>
            </p:nvSpPr>
            <p:spPr bwMode="auto">
              <a:xfrm>
                <a:off x="2136" y="1119"/>
                <a:ext cx="64" cy="64"/>
              </a:xfrm>
              <a:custGeom>
                <a:avLst/>
                <a:gdLst>
                  <a:gd name="T0" fmla="+- 0 2171 2136"/>
                  <a:gd name="T1" fmla="*/ T0 w 64"/>
                  <a:gd name="T2" fmla="+- 0 1133 1119"/>
                  <a:gd name="T3" fmla="*/ 1133 h 64"/>
                  <a:gd name="T4" fmla="+- 0 2155 2136"/>
                  <a:gd name="T5" fmla="*/ T4 w 64"/>
                  <a:gd name="T6" fmla="+- 0 1133 1119"/>
                  <a:gd name="T7" fmla="*/ 1133 h 64"/>
                  <a:gd name="T8" fmla="+- 0 2155 2136"/>
                  <a:gd name="T9" fmla="*/ T8 w 64"/>
                  <a:gd name="T10" fmla="+- 0 1168 1119"/>
                  <a:gd name="T11" fmla="*/ 1168 h 64"/>
                  <a:gd name="T12" fmla="+- 0 2161 2136"/>
                  <a:gd name="T13" fmla="*/ T12 w 64"/>
                  <a:gd name="T14" fmla="+- 0 1168 1119"/>
                  <a:gd name="T15" fmla="*/ 1168 h 64"/>
                  <a:gd name="T16" fmla="+- 0 2161 2136"/>
                  <a:gd name="T17" fmla="*/ T16 w 64"/>
                  <a:gd name="T18" fmla="+- 0 1154 1119"/>
                  <a:gd name="T19" fmla="*/ 1154 h 64"/>
                  <a:gd name="T20" fmla="+- 0 2179 2136"/>
                  <a:gd name="T21" fmla="*/ T20 w 64"/>
                  <a:gd name="T22" fmla="+- 0 1154 1119"/>
                  <a:gd name="T23" fmla="*/ 1154 h 64"/>
                  <a:gd name="T24" fmla="+- 0 2178 2136"/>
                  <a:gd name="T25" fmla="*/ T24 w 64"/>
                  <a:gd name="T26" fmla="+- 0 1153 1119"/>
                  <a:gd name="T27" fmla="*/ 1153 h 64"/>
                  <a:gd name="T28" fmla="+- 0 2176 2136"/>
                  <a:gd name="T29" fmla="*/ T28 w 64"/>
                  <a:gd name="T30" fmla="+- 0 1152 1119"/>
                  <a:gd name="T31" fmla="*/ 1152 h 64"/>
                  <a:gd name="T32" fmla="+- 0 2174 2136"/>
                  <a:gd name="T33" fmla="*/ T32 w 64"/>
                  <a:gd name="T34" fmla="+- 0 1152 1119"/>
                  <a:gd name="T35" fmla="*/ 1152 h 64"/>
                  <a:gd name="T36" fmla="+- 0 2176 2136"/>
                  <a:gd name="T37" fmla="*/ T36 w 64"/>
                  <a:gd name="T38" fmla="+- 0 1151 1119"/>
                  <a:gd name="T39" fmla="*/ 1151 h 64"/>
                  <a:gd name="T40" fmla="+- 0 2177 2136"/>
                  <a:gd name="T41" fmla="*/ T40 w 64"/>
                  <a:gd name="T42" fmla="+- 0 1151 1119"/>
                  <a:gd name="T43" fmla="*/ 1151 h 64"/>
                  <a:gd name="T44" fmla="+- 0 2179 2136"/>
                  <a:gd name="T45" fmla="*/ T44 w 64"/>
                  <a:gd name="T46" fmla="+- 0 1150 1119"/>
                  <a:gd name="T47" fmla="*/ 1150 h 64"/>
                  <a:gd name="T48" fmla="+- 0 2161 2136"/>
                  <a:gd name="T49" fmla="*/ T48 w 64"/>
                  <a:gd name="T50" fmla="+- 0 1150 1119"/>
                  <a:gd name="T51" fmla="*/ 1150 h 64"/>
                  <a:gd name="T52" fmla="+- 0 2161 2136"/>
                  <a:gd name="T53" fmla="*/ T52 w 64"/>
                  <a:gd name="T54" fmla="+- 0 1137 1119"/>
                  <a:gd name="T55" fmla="*/ 1137 h 64"/>
                  <a:gd name="T56" fmla="+- 0 2181 2136"/>
                  <a:gd name="T57" fmla="*/ T56 w 64"/>
                  <a:gd name="T58" fmla="+- 0 1137 1119"/>
                  <a:gd name="T59" fmla="*/ 1137 h 64"/>
                  <a:gd name="T60" fmla="+- 0 2180 2136"/>
                  <a:gd name="T61" fmla="*/ T60 w 64"/>
                  <a:gd name="T62" fmla="+- 0 1136 1119"/>
                  <a:gd name="T63" fmla="*/ 1136 h 64"/>
                  <a:gd name="T64" fmla="+- 0 2175 2136"/>
                  <a:gd name="T65" fmla="*/ T64 w 64"/>
                  <a:gd name="T66" fmla="+- 0 1133 1119"/>
                  <a:gd name="T67" fmla="*/ 1133 h 64"/>
                  <a:gd name="T68" fmla="+- 0 2171 2136"/>
                  <a:gd name="T69" fmla="*/ T68 w 64"/>
                  <a:gd name="T70" fmla="+- 0 1133 1119"/>
                  <a:gd name="T71" fmla="*/ 1133 h 6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</a:cxnLst>
                <a:rect l="0" t="0" r="r" b="b"/>
                <a:pathLst>
                  <a:path w="64" h="64">
                    <a:moveTo>
                      <a:pt x="35" y="14"/>
                    </a:moveTo>
                    <a:lnTo>
                      <a:pt x="19" y="14"/>
                    </a:lnTo>
                    <a:lnTo>
                      <a:pt x="19" y="49"/>
                    </a:lnTo>
                    <a:lnTo>
                      <a:pt x="25" y="49"/>
                    </a:lnTo>
                    <a:lnTo>
                      <a:pt x="25" y="35"/>
                    </a:lnTo>
                    <a:lnTo>
                      <a:pt x="43" y="35"/>
                    </a:lnTo>
                    <a:lnTo>
                      <a:pt x="42" y="34"/>
                    </a:lnTo>
                    <a:lnTo>
                      <a:pt x="40" y="33"/>
                    </a:lnTo>
                    <a:lnTo>
                      <a:pt x="38" y="33"/>
                    </a:lnTo>
                    <a:lnTo>
                      <a:pt x="40" y="32"/>
                    </a:lnTo>
                    <a:lnTo>
                      <a:pt x="41" y="32"/>
                    </a:lnTo>
                    <a:lnTo>
                      <a:pt x="43" y="31"/>
                    </a:lnTo>
                    <a:lnTo>
                      <a:pt x="25" y="31"/>
                    </a:lnTo>
                    <a:lnTo>
                      <a:pt x="25" y="18"/>
                    </a:lnTo>
                    <a:lnTo>
                      <a:pt x="45" y="18"/>
                    </a:lnTo>
                    <a:lnTo>
                      <a:pt x="44" y="17"/>
                    </a:lnTo>
                    <a:lnTo>
                      <a:pt x="39" y="14"/>
                    </a:lnTo>
                    <a:lnTo>
                      <a:pt x="35" y="14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e-DE"/>
              </a:p>
            </p:txBody>
          </p:sp>
          <p:sp>
            <p:nvSpPr>
              <p:cNvPr id="57" name="Freeform 325"/>
              <p:cNvSpPr>
                <a:spLocks/>
              </p:cNvSpPr>
              <p:nvPr/>
            </p:nvSpPr>
            <p:spPr bwMode="auto">
              <a:xfrm>
                <a:off x="2136" y="1119"/>
                <a:ext cx="64" cy="64"/>
              </a:xfrm>
              <a:custGeom>
                <a:avLst/>
                <a:gdLst>
                  <a:gd name="T0" fmla="+- 0 2179 2136"/>
                  <a:gd name="T1" fmla="*/ T0 w 64"/>
                  <a:gd name="T2" fmla="+- 0 1154 1119"/>
                  <a:gd name="T3" fmla="*/ 1154 h 64"/>
                  <a:gd name="T4" fmla="+- 0 2169 2136"/>
                  <a:gd name="T5" fmla="*/ T4 w 64"/>
                  <a:gd name="T6" fmla="+- 0 1154 1119"/>
                  <a:gd name="T7" fmla="*/ 1154 h 64"/>
                  <a:gd name="T8" fmla="+- 0 2171 2136"/>
                  <a:gd name="T9" fmla="*/ T8 w 64"/>
                  <a:gd name="T10" fmla="+- 0 1155 1119"/>
                  <a:gd name="T11" fmla="*/ 1155 h 64"/>
                  <a:gd name="T12" fmla="+- 0 2175 2136"/>
                  <a:gd name="T13" fmla="*/ T12 w 64"/>
                  <a:gd name="T14" fmla="+- 0 1157 1119"/>
                  <a:gd name="T15" fmla="*/ 1157 h 64"/>
                  <a:gd name="T16" fmla="+- 0 2176 2136"/>
                  <a:gd name="T17" fmla="*/ T16 w 64"/>
                  <a:gd name="T18" fmla="+- 0 1159 1119"/>
                  <a:gd name="T19" fmla="*/ 1159 h 64"/>
                  <a:gd name="T20" fmla="+- 0 2176 2136"/>
                  <a:gd name="T21" fmla="*/ T20 w 64"/>
                  <a:gd name="T22" fmla="+- 0 1167 1119"/>
                  <a:gd name="T23" fmla="*/ 1167 h 64"/>
                  <a:gd name="T24" fmla="+- 0 2176 2136"/>
                  <a:gd name="T25" fmla="*/ T24 w 64"/>
                  <a:gd name="T26" fmla="+- 0 1168 1119"/>
                  <a:gd name="T27" fmla="*/ 1168 h 64"/>
                  <a:gd name="T28" fmla="+- 0 2182 2136"/>
                  <a:gd name="T29" fmla="*/ T28 w 64"/>
                  <a:gd name="T30" fmla="+- 0 1168 1119"/>
                  <a:gd name="T31" fmla="*/ 1168 h 64"/>
                  <a:gd name="T32" fmla="+- 0 2182 2136"/>
                  <a:gd name="T33" fmla="*/ T32 w 64"/>
                  <a:gd name="T34" fmla="+- 0 1167 1119"/>
                  <a:gd name="T35" fmla="*/ 1167 h 64"/>
                  <a:gd name="T36" fmla="+- 0 2181 2136"/>
                  <a:gd name="T37" fmla="*/ T36 w 64"/>
                  <a:gd name="T38" fmla="+- 0 1159 1119"/>
                  <a:gd name="T39" fmla="*/ 1159 h 64"/>
                  <a:gd name="T40" fmla="+- 0 2181 2136"/>
                  <a:gd name="T41" fmla="*/ T40 w 64"/>
                  <a:gd name="T42" fmla="+- 0 1157 1119"/>
                  <a:gd name="T43" fmla="*/ 1157 h 64"/>
                  <a:gd name="T44" fmla="+- 0 2179 2136"/>
                  <a:gd name="T45" fmla="*/ T44 w 64"/>
                  <a:gd name="T46" fmla="+- 0 1154 1119"/>
                  <a:gd name="T47" fmla="*/ 1154 h 6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</a:cxnLst>
                <a:rect l="0" t="0" r="r" b="b"/>
                <a:pathLst>
                  <a:path w="64" h="64">
                    <a:moveTo>
                      <a:pt x="43" y="35"/>
                    </a:moveTo>
                    <a:lnTo>
                      <a:pt x="33" y="35"/>
                    </a:lnTo>
                    <a:lnTo>
                      <a:pt x="35" y="36"/>
                    </a:lnTo>
                    <a:lnTo>
                      <a:pt x="39" y="38"/>
                    </a:lnTo>
                    <a:lnTo>
                      <a:pt x="40" y="40"/>
                    </a:lnTo>
                    <a:lnTo>
                      <a:pt x="40" y="48"/>
                    </a:lnTo>
                    <a:lnTo>
                      <a:pt x="40" y="49"/>
                    </a:lnTo>
                    <a:lnTo>
                      <a:pt x="46" y="49"/>
                    </a:lnTo>
                    <a:lnTo>
                      <a:pt x="46" y="48"/>
                    </a:lnTo>
                    <a:lnTo>
                      <a:pt x="45" y="40"/>
                    </a:lnTo>
                    <a:lnTo>
                      <a:pt x="45" y="38"/>
                    </a:lnTo>
                    <a:lnTo>
                      <a:pt x="43" y="35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e-DE"/>
              </a:p>
            </p:txBody>
          </p:sp>
          <p:sp>
            <p:nvSpPr>
              <p:cNvPr id="58" name="Freeform 324"/>
              <p:cNvSpPr>
                <a:spLocks/>
              </p:cNvSpPr>
              <p:nvPr/>
            </p:nvSpPr>
            <p:spPr bwMode="auto">
              <a:xfrm>
                <a:off x="2136" y="1119"/>
                <a:ext cx="64" cy="64"/>
              </a:xfrm>
              <a:custGeom>
                <a:avLst/>
                <a:gdLst>
                  <a:gd name="T0" fmla="+- 0 2181 2136"/>
                  <a:gd name="T1" fmla="*/ T0 w 64"/>
                  <a:gd name="T2" fmla="+- 0 1137 1119"/>
                  <a:gd name="T3" fmla="*/ 1137 h 64"/>
                  <a:gd name="T4" fmla="+- 0 2170 2136"/>
                  <a:gd name="T5" fmla="*/ T4 w 64"/>
                  <a:gd name="T6" fmla="+- 0 1137 1119"/>
                  <a:gd name="T7" fmla="*/ 1137 h 64"/>
                  <a:gd name="T8" fmla="+- 0 2172 2136"/>
                  <a:gd name="T9" fmla="*/ T8 w 64"/>
                  <a:gd name="T10" fmla="+- 0 1138 1119"/>
                  <a:gd name="T11" fmla="*/ 1138 h 64"/>
                  <a:gd name="T12" fmla="+- 0 2174 2136"/>
                  <a:gd name="T13" fmla="*/ T12 w 64"/>
                  <a:gd name="T14" fmla="+- 0 1138 1119"/>
                  <a:gd name="T15" fmla="*/ 1138 h 64"/>
                  <a:gd name="T16" fmla="+- 0 2175 2136"/>
                  <a:gd name="T17" fmla="*/ T16 w 64"/>
                  <a:gd name="T18" fmla="+- 0 1139 1119"/>
                  <a:gd name="T19" fmla="*/ 1139 h 64"/>
                  <a:gd name="T20" fmla="+- 0 2176 2136"/>
                  <a:gd name="T21" fmla="*/ T20 w 64"/>
                  <a:gd name="T22" fmla="+- 0 1141 1119"/>
                  <a:gd name="T23" fmla="*/ 1141 h 64"/>
                  <a:gd name="T24" fmla="+- 0 2176 2136"/>
                  <a:gd name="T25" fmla="*/ T24 w 64"/>
                  <a:gd name="T26" fmla="+- 0 1146 1119"/>
                  <a:gd name="T27" fmla="*/ 1146 h 64"/>
                  <a:gd name="T28" fmla="+- 0 2175 2136"/>
                  <a:gd name="T29" fmla="*/ T28 w 64"/>
                  <a:gd name="T30" fmla="+- 0 1148 1119"/>
                  <a:gd name="T31" fmla="*/ 1148 h 64"/>
                  <a:gd name="T32" fmla="+- 0 2171 2136"/>
                  <a:gd name="T33" fmla="*/ T32 w 64"/>
                  <a:gd name="T34" fmla="+- 0 1150 1119"/>
                  <a:gd name="T35" fmla="*/ 1150 h 64"/>
                  <a:gd name="T36" fmla="+- 0 2169 2136"/>
                  <a:gd name="T37" fmla="*/ T36 w 64"/>
                  <a:gd name="T38" fmla="+- 0 1150 1119"/>
                  <a:gd name="T39" fmla="*/ 1150 h 64"/>
                  <a:gd name="T40" fmla="+- 0 2179 2136"/>
                  <a:gd name="T41" fmla="*/ T40 w 64"/>
                  <a:gd name="T42" fmla="+- 0 1150 1119"/>
                  <a:gd name="T43" fmla="*/ 1150 h 64"/>
                  <a:gd name="T44" fmla="+- 0 2181 2136"/>
                  <a:gd name="T45" fmla="*/ T44 w 64"/>
                  <a:gd name="T46" fmla="+- 0 1148 1119"/>
                  <a:gd name="T47" fmla="*/ 1148 h 64"/>
                  <a:gd name="T48" fmla="+- 0 2182 2136"/>
                  <a:gd name="T49" fmla="*/ T48 w 64"/>
                  <a:gd name="T50" fmla="+- 0 1146 1119"/>
                  <a:gd name="T51" fmla="*/ 1146 h 64"/>
                  <a:gd name="T52" fmla="+- 0 2182 2136"/>
                  <a:gd name="T53" fmla="*/ T52 w 64"/>
                  <a:gd name="T54" fmla="+- 0 1138 1119"/>
                  <a:gd name="T55" fmla="*/ 1138 h 64"/>
                  <a:gd name="T56" fmla="+- 0 2181 2136"/>
                  <a:gd name="T57" fmla="*/ T56 w 64"/>
                  <a:gd name="T58" fmla="+- 0 1137 1119"/>
                  <a:gd name="T59" fmla="*/ 1137 h 6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</a:cxnLst>
                <a:rect l="0" t="0" r="r" b="b"/>
                <a:pathLst>
                  <a:path w="64" h="64">
                    <a:moveTo>
                      <a:pt x="45" y="18"/>
                    </a:moveTo>
                    <a:lnTo>
                      <a:pt x="34" y="18"/>
                    </a:lnTo>
                    <a:lnTo>
                      <a:pt x="36" y="19"/>
                    </a:lnTo>
                    <a:lnTo>
                      <a:pt x="38" y="19"/>
                    </a:lnTo>
                    <a:lnTo>
                      <a:pt x="39" y="20"/>
                    </a:lnTo>
                    <a:lnTo>
                      <a:pt x="40" y="22"/>
                    </a:lnTo>
                    <a:lnTo>
                      <a:pt x="40" y="27"/>
                    </a:lnTo>
                    <a:lnTo>
                      <a:pt x="39" y="29"/>
                    </a:lnTo>
                    <a:lnTo>
                      <a:pt x="35" y="31"/>
                    </a:lnTo>
                    <a:lnTo>
                      <a:pt x="33" y="31"/>
                    </a:lnTo>
                    <a:lnTo>
                      <a:pt x="43" y="31"/>
                    </a:lnTo>
                    <a:lnTo>
                      <a:pt x="45" y="29"/>
                    </a:lnTo>
                    <a:lnTo>
                      <a:pt x="46" y="27"/>
                    </a:lnTo>
                    <a:lnTo>
                      <a:pt x="46" y="19"/>
                    </a:lnTo>
                    <a:lnTo>
                      <a:pt x="45" y="18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e-DE"/>
              </a:p>
            </p:txBody>
          </p:sp>
        </p:grpSp>
        <p:grpSp>
          <p:nvGrpSpPr>
            <p:cNvPr id="39" name="Group 321"/>
            <p:cNvGrpSpPr>
              <a:grpSpLocks/>
            </p:cNvGrpSpPr>
            <p:nvPr/>
          </p:nvGrpSpPr>
          <p:grpSpPr bwMode="auto">
            <a:xfrm>
              <a:off x="581" y="4908"/>
              <a:ext cx="1490" cy="607"/>
              <a:chOff x="581" y="4908"/>
              <a:chExt cx="1490" cy="607"/>
            </a:xfrm>
          </p:grpSpPr>
          <p:sp>
            <p:nvSpPr>
              <p:cNvPr id="53" name="Freeform 322"/>
              <p:cNvSpPr>
                <a:spLocks/>
              </p:cNvSpPr>
              <p:nvPr/>
            </p:nvSpPr>
            <p:spPr bwMode="auto">
              <a:xfrm>
                <a:off x="581" y="4908"/>
                <a:ext cx="1490" cy="607"/>
              </a:xfrm>
              <a:custGeom>
                <a:avLst/>
                <a:gdLst>
                  <a:gd name="T0" fmla="+- 0 581 581"/>
                  <a:gd name="T1" fmla="*/ T0 w 1490"/>
                  <a:gd name="T2" fmla="+- 0 5515 4908"/>
                  <a:gd name="T3" fmla="*/ 5515 h 607"/>
                  <a:gd name="T4" fmla="+- 0 2070 581"/>
                  <a:gd name="T5" fmla="*/ T4 w 1490"/>
                  <a:gd name="T6" fmla="+- 0 5515 4908"/>
                  <a:gd name="T7" fmla="*/ 5515 h 607"/>
                  <a:gd name="T8" fmla="+- 0 2070 581"/>
                  <a:gd name="T9" fmla="*/ T8 w 1490"/>
                  <a:gd name="T10" fmla="+- 0 4908 4908"/>
                  <a:gd name="T11" fmla="*/ 4908 h 607"/>
                  <a:gd name="T12" fmla="+- 0 581 581"/>
                  <a:gd name="T13" fmla="*/ T12 w 1490"/>
                  <a:gd name="T14" fmla="+- 0 4908 4908"/>
                  <a:gd name="T15" fmla="*/ 4908 h 607"/>
                  <a:gd name="T16" fmla="+- 0 581 581"/>
                  <a:gd name="T17" fmla="*/ T16 w 1490"/>
                  <a:gd name="T18" fmla="+- 0 5515 4908"/>
                  <a:gd name="T19" fmla="*/ 5515 h 60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1490" h="607">
                    <a:moveTo>
                      <a:pt x="0" y="607"/>
                    </a:moveTo>
                    <a:lnTo>
                      <a:pt x="1489" y="607"/>
                    </a:lnTo>
                    <a:lnTo>
                      <a:pt x="1489" y="0"/>
                    </a:lnTo>
                    <a:lnTo>
                      <a:pt x="0" y="0"/>
                    </a:lnTo>
                    <a:lnTo>
                      <a:pt x="0" y="607"/>
                    </a:lnTo>
                  </a:path>
                </a:pathLst>
              </a:custGeom>
              <a:solidFill>
                <a:srgbClr val="E306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e-DE"/>
              </a:p>
            </p:txBody>
          </p:sp>
        </p:grpSp>
        <p:grpSp>
          <p:nvGrpSpPr>
            <p:cNvPr id="40" name="Group 317"/>
            <p:cNvGrpSpPr>
              <a:grpSpLocks/>
            </p:cNvGrpSpPr>
            <p:nvPr/>
          </p:nvGrpSpPr>
          <p:grpSpPr bwMode="auto">
            <a:xfrm>
              <a:off x="702" y="5057"/>
              <a:ext cx="219" cy="301"/>
              <a:chOff x="702" y="5057"/>
              <a:chExt cx="219" cy="301"/>
            </a:xfrm>
          </p:grpSpPr>
          <p:sp>
            <p:nvSpPr>
              <p:cNvPr id="50" name="Freeform 320"/>
              <p:cNvSpPr>
                <a:spLocks/>
              </p:cNvSpPr>
              <p:nvPr/>
            </p:nvSpPr>
            <p:spPr bwMode="auto">
              <a:xfrm>
                <a:off x="702" y="5057"/>
                <a:ext cx="219" cy="301"/>
              </a:xfrm>
              <a:custGeom>
                <a:avLst/>
                <a:gdLst>
                  <a:gd name="T0" fmla="+- 0 921 702"/>
                  <a:gd name="T1" fmla="*/ T0 w 219"/>
                  <a:gd name="T2" fmla="+- 0 5293 5057"/>
                  <a:gd name="T3" fmla="*/ 5293 h 301"/>
                  <a:gd name="T4" fmla="+- 0 858 702"/>
                  <a:gd name="T5" fmla="*/ T4 w 219"/>
                  <a:gd name="T6" fmla="+- 0 5293 5057"/>
                  <a:gd name="T7" fmla="*/ 5293 h 301"/>
                  <a:gd name="T8" fmla="+- 0 858 702"/>
                  <a:gd name="T9" fmla="*/ T8 w 219"/>
                  <a:gd name="T10" fmla="+- 0 5358 5057"/>
                  <a:gd name="T11" fmla="*/ 5358 h 301"/>
                  <a:gd name="T12" fmla="+- 0 921 702"/>
                  <a:gd name="T13" fmla="*/ T12 w 219"/>
                  <a:gd name="T14" fmla="+- 0 5358 5057"/>
                  <a:gd name="T15" fmla="*/ 5358 h 301"/>
                  <a:gd name="T16" fmla="+- 0 921 702"/>
                  <a:gd name="T17" fmla="*/ T16 w 219"/>
                  <a:gd name="T18" fmla="+- 0 5293 5057"/>
                  <a:gd name="T19" fmla="*/ 5293 h 30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19" h="301">
                    <a:moveTo>
                      <a:pt x="219" y="236"/>
                    </a:moveTo>
                    <a:lnTo>
                      <a:pt x="156" y="236"/>
                    </a:lnTo>
                    <a:lnTo>
                      <a:pt x="156" y="301"/>
                    </a:lnTo>
                    <a:lnTo>
                      <a:pt x="219" y="301"/>
                    </a:lnTo>
                    <a:lnTo>
                      <a:pt x="219" y="236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e-DE"/>
              </a:p>
            </p:txBody>
          </p:sp>
          <p:sp>
            <p:nvSpPr>
              <p:cNvPr id="51" name="Freeform 319"/>
              <p:cNvSpPr>
                <a:spLocks/>
              </p:cNvSpPr>
              <p:nvPr/>
            </p:nvSpPr>
            <p:spPr bwMode="auto">
              <a:xfrm>
                <a:off x="702" y="5057"/>
                <a:ext cx="219" cy="301"/>
              </a:xfrm>
              <a:custGeom>
                <a:avLst/>
                <a:gdLst>
                  <a:gd name="T0" fmla="+- 0 921 702"/>
                  <a:gd name="T1" fmla="*/ T0 w 219"/>
                  <a:gd name="T2" fmla="+- 0 5057 5057"/>
                  <a:gd name="T3" fmla="*/ 5057 h 301"/>
                  <a:gd name="T4" fmla="+- 0 866 702"/>
                  <a:gd name="T5" fmla="*/ T4 w 219"/>
                  <a:gd name="T6" fmla="+- 0 5057 5057"/>
                  <a:gd name="T7" fmla="*/ 5057 h 301"/>
                  <a:gd name="T8" fmla="+- 0 702 702"/>
                  <a:gd name="T9" fmla="*/ T8 w 219"/>
                  <a:gd name="T10" fmla="+- 0 5247 5057"/>
                  <a:gd name="T11" fmla="*/ 5247 h 301"/>
                  <a:gd name="T12" fmla="+- 0 713 702"/>
                  <a:gd name="T13" fmla="*/ T12 w 219"/>
                  <a:gd name="T14" fmla="+- 0 5293 5057"/>
                  <a:gd name="T15" fmla="*/ 5293 h 301"/>
                  <a:gd name="T16" fmla="+- 0 961 702"/>
                  <a:gd name="T17" fmla="*/ T16 w 219"/>
                  <a:gd name="T18" fmla="+- 0 5293 5057"/>
                  <a:gd name="T19" fmla="*/ 5293 h 301"/>
                  <a:gd name="T20" fmla="+- 0 961 702"/>
                  <a:gd name="T21" fmla="*/ T20 w 219"/>
                  <a:gd name="T22" fmla="+- 0 5240 5057"/>
                  <a:gd name="T23" fmla="*/ 5240 h 301"/>
                  <a:gd name="T24" fmla="+- 0 779 702"/>
                  <a:gd name="T25" fmla="*/ T24 w 219"/>
                  <a:gd name="T26" fmla="+- 0 5240 5057"/>
                  <a:gd name="T27" fmla="*/ 5240 h 301"/>
                  <a:gd name="T28" fmla="+- 0 858 702"/>
                  <a:gd name="T29" fmla="*/ T28 w 219"/>
                  <a:gd name="T30" fmla="+- 0 5147 5057"/>
                  <a:gd name="T31" fmla="*/ 5147 h 301"/>
                  <a:gd name="T32" fmla="+- 0 921 702"/>
                  <a:gd name="T33" fmla="*/ T32 w 219"/>
                  <a:gd name="T34" fmla="+- 0 5147 5057"/>
                  <a:gd name="T35" fmla="*/ 5147 h 301"/>
                  <a:gd name="T36" fmla="+- 0 921 702"/>
                  <a:gd name="T37" fmla="*/ T36 w 219"/>
                  <a:gd name="T38" fmla="+- 0 5057 5057"/>
                  <a:gd name="T39" fmla="*/ 5057 h 30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</a:cxnLst>
                <a:rect l="0" t="0" r="r" b="b"/>
                <a:pathLst>
                  <a:path w="219" h="301">
                    <a:moveTo>
                      <a:pt x="219" y="0"/>
                    </a:moveTo>
                    <a:lnTo>
                      <a:pt x="164" y="0"/>
                    </a:lnTo>
                    <a:lnTo>
                      <a:pt x="0" y="190"/>
                    </a:lnTo>
                    <a:lnTo>
                      <a:pt x="11" y="236"/>
                    </a:lnTo>
                    <a:lnTo>
                      <a:pt x="259" y="236"/>
                    </a:lnTo>
                    <a:lnTo>
                      <a:pt x="259" y="183"/>
                    </a:lnTo>
                    <a:lnTo>
                      <a:pt x="77" y="183"/>
                    </a:lnTo>
                    <a:lnTo>
                      <a:pt x="156" y="90"/>
                    </a:lnTo>
                    <a:lnTo>
                      <a:pt x="219" y="90"/>
                    </a:lnTo>
                    <a:lnTo>
                      <a:pt x="219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e-DE"/>
              </a:p>
            </p:txBody>
          </p:sp>
          <p:sp>
            <p:nvSpPr>
              <p:cNvPr id="52" name="Freeform 318"/>
              <p:cNvSpPr>
                <a:spLocks/>
              </p:cNvSpPr>
              <p:nvPr/>
            </p:nvSpPr>
            <p:spPr bwMode="auto">
              <a:xfrm>
                <a:off x="702" y="5057"/>
                <a:ext cx="219" cy="301"/>
              </a:xfrm>
              <a:custGeom>
                <a:avLst/>
                <a:gdLst>
                  <a:gd name="T0" fmla="+- 0 921 702"/>
                  <a:gd name="T1" fmla="*/ T0 w 219"/>
                  <a:gd name="T2" fmla="+- 0 5147 5057"/>
                  <a:gd name="T3" fmla="*/ 5147 h 301"/>
                  <a:gd name="T4" fmla="+- 0 858 702"/>
                  <a:gd name="T5" fmla="*/ T4 w 219"/>
                  <a:gd name="T6" fmla="+- 0 5147 5057"/>
                  <a:gd name="T7" fmla="*/ 5147 h 301"/>
                  <a:gd name="T8" fmla="+- 0 858 702"/>
                  <a:gd name="T9" fmla="*/ T8 w 219"/>
                  <a:gd name="T10" fmla="+- 0 5240 5057"/>
                  <a:gd name="T11" fmla="*/ 5240 h 301"/>
                  <a:gd name="T12" fmla="+- 0 921 702"/>
                  <a:gd name="T13" fmla="*/ T12 w 219"/>
                  <a:gd name="T14" fmla="+- 0 5240 5057"/>
                  <a:gd name="T15" fmla="*/ 5240 h 301"/>
                  <a:gd name="T16" fmla="+- 0 921 702"/>
                  <a:gd name="T17" fmla="*/ T16 w 219"/>
                  <a:gd name="T18" fmla="+- 0 5147 5057"/>
                  <a:gd name="T19" fmla="*/ 5147 h 30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19" h="301">
                    <a:moveTo>
                      <a:pt x="219" y="90"/>
                    </a:moveTo>
                    <a:lnTo>
                      <a:pt x="156" y="90"/>
                    </a:lnTo>
                    <a:lnTo>
                      <a:pt x="156" y="183"/>
                    </a:lnTo>
                    <a:lnTo>
                      <a:pt x="219" y="183"/>
                    </a:lnTo>
                    <a:lnTo>
                      <a:pt x="219" y="9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e-DE"/>
              </a:p>
            </p:txBody>
          </p:sp>
        </p:grpSp>
        <p:grpSp>
          <p:nvGrpSpPr>
            <p:cNvPr id="41" name="Group 314"/>
            <p:cNvGrpSpPr>
              <a:grpSpLocks/>
            </p:cNvGrpSpPr>
            <p:nvPr/>
          </p:nvGrpSpPr>
          <p:grpSpPr bwMode="auto">
            <a:xfrm>
              <a:off x="982" y="5059"/>
              <a:ext cx="295" cy="299"/>
              <a:chOff x="982" y="5059"/>
              <a:chExt cx="295" cy="299"/>
            </a:xfrm>
          </p:grpSpPr>
          <p:sp>
            <p:nvSpPr>
              <p:cNvPr id="48" name="Freeform 316"/>
              <p:cNvSpPr>
                <a:spLocks/>
              </p:cNvSpPr>
              <p:nvPr/>
            </p:nvSpPr>
            <p:spPr bwMode="auto">
              <a:xfrm>
                <a:off x="982" y="5059"/>
                <a:ext cx="295" cy="299"/>
              </a:xfrm>
              <a:custGeom>
                <a:avLst/>
                <a:gdLst>
                  <a:gd name="T0" fmla="+- 0 1059 982"/>
                  <a:gd name="T1" fmla="*/ T0 w 295"/>
                  <a:gd name="T2" fmla="+- 0 5059 5059"/>
                  <a:gd name="T3" fmla="*/ 5059 h 299"/>
                  <a:gd name="T4" fmla="+- 0 982 982"/>
                  <a:gd name="T5" fmla="*/ T4 w 295"/>
                  <a:gd name="T6" fmla="+- 0 5059 5059"/>
                  <a:gd name="T7" fmla="*/ 5059 h 299"/>
                  <a:gd name="T8" fmla="+- 0 1097 982"/>
                  <a:gd name="T9" fmla="*/ T8 w 295"/>
                  <a:gd name="T10" fmla="+- 0 5240 5059"/>
                  <a:gd name="T11" fmla="*/ 5240 h 299"/>
                  <a:gd name="T12" fmla="+- 0 1097 982"/>
                  <a:gd name="T13" fmla="*/ T12 w 295"/>
                  <a:gd name="T14" fmla="+- 0 5358 5059"/>
                  <a:gd name="T15" fmla="*/ 5358 h 299"/>
                  <a:gd name="T16" fmla="+- 0 1163 982"/>
                  <a:gd name="T17" fmla="*/ T16 w 295"/>
                  <a:gd name="T18" fmla="+- 0 5358 5059"/>
                  <a:gd name="T19" fmla="*/ 5358 h 299"/>
                  <a:gd name="T20" fmla="+- 0 1163 982"/>
                  <a:gd name="T21" fmla="*/ T20 w 295"/>
                  <a:gd name="T22" fmla="+- 0 5239 5059"/>
                  <a:gd name="T23" fmla="*/ 5239 h 299"/>
                  <a:gd name="T24" fmla="+- 0 1201 982"/>
                  <a:gd name="T25" fmla="*/ T24 w 295"/>
                  <a:gd name="T26" fmla="+- 0 5179 5059"/>
                  <a:gd name="T27" fmla="*/ 5179 h 299"/>
                  <a:gd name="T28" fmla="+- 0 1130 982"/>
                  <a:gd name="T29" fmla="*/ T28 w 295"/>
                  <a:gd name="T30" fmla="+- 0 5179 5059"/>
                  <a:gd name="T31" fmla="*/ 5179 h 299"/>
                  <a:gd name="T32" fmla="+- 0 1059 982"/>
                  <a:gd name="T33" fmla="*/ T32 w 295"/>
                  <a:gd name="T34" fmla="+- 0 5059 5059"/>
                  <a:gd name="T35" fmla="*/ 5059 h 29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</a:cxnLst>
                <a:rect l="0" t="0" r="r" b="b"/>
                <a:pathLst>
                  <a:path w="295" h="299">
                    <a:moveTo>
                      <a:pt x="77" y="0"/>
                    </a:moveTo>
                    <a:lnTo>
                      <a:pt x="0" y="0"/>
                    </a:lnTo>
                    <a:lnTo>
                      <a:pt x="115" y="181"/>
                    </a:lnTo>
                    <a:lnTo>
                      <a:pt x="115" y="299"/>
                    </a:lnTo>
                    <a:lnTo>
                      <a:pt x="181" y="299"/>
                    </a:lnTo>
                    <a:lnTo>
                      <a:pt x="181" y="180"/>
                    </a:lnTo>
                    <a:lnTo>
                      <a:pt x="219" y="120"/>
                    </a:lnTo>
                    <a:lnTo>
                      <a:pt x="148" y="120"/>
                    </a:lnTo>
                    <a:lnTo>
                      <a:pt x="77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e-DE"/>
              </a:p>
            </p:txBody>
          </p:sp>
          <p:sp>
            <p:nvSpPr>
              <p:cNvPr id="49" name="Freeform 315"/>
              <p:cNvSpPr>
                <a:spLocks/>
              </p:cNvSpPr>
              <p:nvPr/>
            </p:nvSpPr>
            <p:spPr bwMode="auto">
              <a:xfrm>
                <a:off x="982" y="5059"/>
                <a:ext cx="295" cy="299"/>
              </a:xfrm>
              <a:custGeom>
                <a:avLst/>
                <a:gdLst>
                  <a:gd name="T0" fmla="+- 0 1277 982"/>
                  <a:gd name="T1" fmla="*/ T0 w 295"/>
                  <a:gd name="T2" fmla="+- 0 5059 5059"/>
                  <a:gd name="T3" fmla="*/ 5059 h 299"/>
                  <a:gd name="T4" fmla="+- 0 1203 982"/>
                  <a:gd name="T5" fmla="*/ T4 w 295"/>
                  <a:gd name="T6" fmla="+- 0 5059 5059"/>
                  <a:gd name="T7" fmla="*/ 5059 h 299"/>
                  <a:gd name="T8" fmla="+- 0 1130 982"/>
                  <a:gd name="T9" fmla="*/ T8 w 295"/>
                  <a:gd name="T10" fmla="+- 0 5179 5059"/>
                  <a:gd name="T11" fmla="*/ 5179 h 299"/>
                  <a:gd name="T12" fmla="+- 0 1201 982"/>
                  <a:gd name="T13" fmla="*/ T12 w 295"/>
                  <a:gd name="T14" fmla="+- 0 5179 5059"/>
                  <a:gd name="T15" fmla="*/ 5179 h 299"/>
                  <a:gd name="T16" fmla="+- 0 1277 982"/>
                  <a:gd name="T17" fmla="*/ T16 w 295"/>
                  <a:gd name="T18" fmla="+- 0 5059 5059"/>
                  <a:gd name="T19" fmla="*/ 5059 h 29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95" h="299">
                    <a:moveTo>
                      <a:pt x="295" y="0"/>
                    </a:moveTo>
                    <a:lnTo>
                      <a:pt x="221" y="0"/>
                    </a:lnTo>
                    <a:lnTo>
                      <a:pt x="148" y="120"/>
                    </a:lnTo>
                    <a:lnTo>
                      <a:pt x="219" y="120"/>
                    </a:lnTo>
                    <a:lnTo>
                      <a:pt x="295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e-DE"/>
              </a:p>
            </p:txBody>
          </p:sp>
        </p:grpSp>
        <p:grpSp>
          <p:nvGrpSpPr>
            <p:cNvPr id="42" name="Group 311"/>
            <p:cNvGrpSpPr>
              <a:grpSpLocks/>
            </p:cNvGrpSpPr>
            <p:nvPr/>
          </p:nvGrpSpPr>
          <p:grpSpPr bwMode="auto">
            <a:xfrm>
              <a:off x="1279" y="5054"/>
              <a:ext cx="317" cy="309"/>
              <a:chOff x="1279" y="5054"/>
              <a:chExt cx="317" cy="309"/>
            </a:xfrm>
          </p:grpSpPr>
          <p:sp>
            <p:nvSpPr>
              <p:cNvPr id="46" name="Freeform 313"/>
              <p:cNvSpPr>
                <a:spLocks/>
              </p:cNvSpPr>
              <p:nvPr/>
            </p:nvSpPr>
            <p:spPr bwMode="auto">
              <a:xfrm>
                <a:off x="1279" y="5054"/>
                <a:ext cx="317" cy="309"/>
              </a:xfrm>
              <a:custGeom>
                <a:avLst/>
                <a:gdLst>
                  <a:gd name="T0" fmla="+- 0 1436 1279"/>
                  <a:gd name="T1" fmla="*/ T0 w 317"/>
                  <a:gd name="T2" fmla="+- 0 5054 5054"/>
                  <a:gd name="T3" fmla="*/ 5054 h 309"/>
                  <a:gd name="T4" fmla="+- 0 1368 1279"/>
                  <a:gd name="T5" fmla="*/ T4 w 317"/>
                  <a:gd name="T6" fmla="+- 0 5069 5054"/>
                  <a:gd name="T7" fmla="*/ 5069 h 309"/>
                  <a:gd name="T8" fmla="+- 0 1317 1279"/>
                  <a:gd name="T9" fmla="*/ T8 w 317"/>
                  <a:gd name="T10" fmla="+- 0 5108 5054"/>
                  <a:gd name="T11" fmla="*/ 5108 h 309"/>
                  <a:gd name="T12" fmla="+- 0 1286 1279"/>
                  <a:gd name="T13" fmla="*/ T12 w 317"/>
                  <a:gd name="T14" fmla="+- 0 5165 5054"/>
                  <a:gd name="T15" fmla="*/ 5165 h 309"/>
                  <a:gd name="T16" fmla="+- 0 1279 1279"/>
                  <a:gd name="T17" fmla="*/ T16 w 317"/>
                  <a:gd name="T18" fmla="+- 0 5209 5054"/>
                  <a:gd name="T19" fmla="*/ 5209 h 309"/>
                  <a:gd name="T20" fmla="+- 0 1279 1279"/>
                  <a:gd name="T21" fmla="*/ T20 w 317"/>
                  <a:gd name="T22" fmla="+- 0 5210 5054"/>
                  <a:gd name="T23" fmla="*/ 5210 h 309"/>
                  <a:gd name="T24" fmla="+- 0 1294 1279"/>
                  <a:gd name="T25" fmla="*/ T24 w 317"/>
                  <a:gd name="T26" fmla="+- 0 5275 5054"/>
                  <a:gd name="T27" fmla="*/ 5275 h 309"/>
                  <a:gd name="T28" fmla="+- 0 1332 1279"/>
                  <a:gd name="T29" fmla="*/ T28 w 317"/>
                  <a:gd name="T30" fmla="+- 0 5326 5054"/>
                  <a:gd name="T31" fmla="*/ 5326 h 309"/>
                  <a:gd name="T32" fmla="+- 0 1390 1279"/>
                  <a:gd name="T33" fmla="*/ T32 w 317"/>
                  <a:gd name="T34" fmla="+- 0 5357 5054"/>
                  <a:gd name="T35" fmla="*/ 5357 h 309"/>
                  <a:gd name="T36" fmla="+- 0 1438 1279"/>
                  <a:gd name="T37" fmla="*/ T36 w 317"/>
                  <a:gd name="T38" fmla="+- 0 5363 5054"/>
                  <a:gd name="T39" fmla="*/ 5363 h 309"/>
                  <a:gd name="T40" fmla="+- 0 1440 1279"/>
                  <a:gd name="T41" fmla="*/ T40 w 317"/>
                  <a:gd name="T42" fmla="+- 0 5363 5054"/>
                  <a:gd name="T43" fmla="*/ 5363 h 309"/>
                  <a:gd name="T44" fmla="+- 0 1508 1279"/>
                  <a:gd name="T45" fmla="*/ T44 w 317"/>
                  <a:gd name="T46" fmla="+- 0 5348 5054"/>
                  <a:gd name="T47" fmla="*/ 5348 h 309"/>
                  <a:gd name="T48" fmla="+- 0 1560 1279"/>
                  <a:gd name="T49" fmla="*/ T48 w 317"/>
                  <a:gd name="T50" fmla="+- 0 5309 5054"/>
                  <a:gd name="T51" fmla="*/ 5309 h 309"/>
                  <a:gd name="T52" fmla="+- 0 1565 1279"/>
                  <a:gd name="T53" fmla="*/ T52 w 317"/>
                  <a:gd name="T54" fmla="+- 0 5302 5054"/>
                  <a:gd name="T55" fmla="*/ 5302 h 309"/>
                  <a:gd name="T56" fmla="+- 0 1426 1279"/>
                  <a:gd name="T57" fmla="*/ T56 w 317"/>
                  <a:gd name="T58" fmla="+- 0 5302 5054"/>
                  <a:gd name="T59" fmla="*/ 5302 h 309"/>
                  <a:gd name="T60" fmla="+- 0 1405 1279"/>
                  <a:gd name="T61" fmla="*/ T60 w 317"/>
                  <a:gd name="T62" fmla="+- 0 5296 5054"/>
                  <a:gd name="T63" fmla="*/ 5296 h 309"/>
                  <a:gd name="T64" fmla="+- 0 1358 1279"/>
                  <a:gd name="T65" fmla="*/ T64 w 317"/>
                  <a:gd name="T66" fmla="+- 0 5252 5054"/>
                  <a:gd name="T67" fmla="*/ 5252 h 309"/>
                  <a:gd name="T68" fmla="+- 0 1348 1279"/>
                  <a:gd name="T69" fmla="*/ T68 w 317"/>
                  <a:gd name="T70" fmla="+- 0 5209 5054"/>
                  <a:gd name="T71" fmla="*/ 5209 h 309"/>
                  <a:gd name="T72" fmla="+- 0 1350 1279"/>
                  <a:gd name="T73" fmla="*/ T72 w 317"/>
                  <a:gd name="T74" fmla="+- 0 5188 5054"/>
                  <a:gd name="T75" fmla="*/ 5188 h 309"/>
                  <a:gd name="T76" fmla="+- 0 1382 1279"/>
                  <a:gd name="T77" fmla="*/ T76 w 317"/>
                  <a:gd name="T78" fmla="+- 0 5136 5054"/>
                  <a:gd name="T79" fmla="*/ 5136 h 309"/>
                  <a:gd name="T80" fmla="+- 0 1450 1279"/>
                  <a:gd name="T81" fmla="*/ T80 w 317"/>
                  <a:gd name="T82" fmla="+- 0 5116 5054"/>
                  <a:gd name="T83" fmla="*/ 5116 h 309"/>
                  <a:gd name="T84" fmla="+- 0 1566 1279"/>
                  <a:gd name="T85" fmla="*/ T84 w 317"/>
                  <a:gd name="T86" fmla="+- 0 5116 5054"/>
                  <a:gd name="T87" fmla="*/ 5116 h 309"/>
                  <a:gd name="T88" fmla="+- 0 1559 1279"/>
                  <a:gd name="T89" fmla="*/ T88 w 317"/>
                  <a:gd name="T90" fmla="+- 0 5106 5054"/>
                  <a:gd name="T91" fmla="*/ 5106 h 309"/>
                  <a:gd name="T92" fmla="+- 0 1506 1279"/>
                  <a:gd name="T93" fmla="*/ T92 w 317"/>
                  <a:gd name="T94" fmla="+- 0 5068 5054"/>
                  <a:gd name="T95" fmla="*/ 5068 h 309"/>
                  <a:gd name="T96" fmla="+- 0 1461 1279"/>
                  <a:gd name="T97" fmla="*/ T96 w 317"/>
                  <a:gd name="T98" fmla="+- 0 5056 5054"/>
                  <a:gd name="T99" fmla="*/ 5056 h 309"/>
                  <a:gd name="T100" fmla="+- 0 1436 1279"/>
                  <a:gd name="T101" fmla="*/ T100 w 317"/>
                  <a:gd name="T102" fmla="+- 0 5054 5054"/>
                  <a:gd name="T103" fmla="*/ 5054 h 30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</a:cxnLst>
                <a:rect l="0" t="0" r="r" b="b"/>
                <a:pathLst>
                  <a:path w="317" h="309">
                    <a:moveTo>
                      <a:pt x="157" y="0"/>
                    </a:moveTo>
                    <a:lnTo>
                      <a:pt x="89" y="15"/>
                    </a:lnTo>
                    <a:lnTo>
                      <a:pt x="38" y="54"/>
                    </a:lnTo>
                    <a:lnTo>
                      <a:pt x="7" y="111"/>
                    </a:lnTo>
                    <a:lnTo>
                      <a:pt x="0" y="155"/>
                    </a:lnTo>
                    <a:lnTo>
                      <a:pt x="0" y="156"/>
                    </a:lnTo>
                    <a:lnTo>
                      <a:pt x="15" y="221"/>
                    </a:lnTo>
                    <a:lnTo>
                      <a:pt x="53" y="272"/>
                    </a:lnTo>
                    <a:lnTo>
                      <a:pt x="111" y="303"/>
                    </a:lnTo>
                    <a:lnTo>
                      <a:pt x="159" y="309"/>
                    </a:lnTo>
                    <a:lnTo>
                      <a:pt x="161" y="309"/>
                    </a:lnTo>
                    <a:lnTo>
                      <a:pt x="229" y="294"/>
                    </a:lnTo>
                    <a:lnTo>
                      <a:pt x="281" y="255"/>
                    </a:lnTo>
                    <a:lnTo>
                      <a:pt x="286" y="248"/>
                    </a:lnTo>
                    <a:lnTo>
                      <a:pt x="147" y="248"/>
                    </a:lnTo>
                    <a:lnTo>
                      <a:pt x="126" y="242"/>
                    </a:lnTo>
                    <a:lnTo>
                      <a:pt x="79" y="198"/>
                    </a:lnTo>
                    <a:lnTo>
                      <a:pt x="69" y="155"/>
                    </a:lnTo>
                    <a:lnTo>
                      <a:pt x="71" y="134"/>
                    </a:lnTo>
                    <a:lnTo>
                      <a:pt x="103" y="82"/>
                    </a:lnTo>
                    <a:lnTo>
                      <a:pt x="171" y="62"/>
                    </a:lnTo>
                    <a:lnTo>
                      <a:pt x="287" y="62"/>
                    </a:lnTo>
                    <a:lnTo>
                      <a:pt x="280" y="52"/>
                    </a:lnTo>
                    <a:lnTo>
                      <a:pt x="227" y="14"/>
                    </a:lnTo>
                    <a:lnTo>
                      <a:pt x="182" y="2"/>
                    </a:lnTo>
                    <a:lnTo>
                      <a:pt x="157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e-DE"/>
              </a:p>
            </p:txBody>
          </p:sp>
          <p:sp>
            <p:nvSpPr>
              <p:cNvPr id="47" name="Freeform 312"/>
              <p:cNvSpPr>
                <a:spLocks/>
              </p:cNvSpPr>
              <p:nvPr/>
            </p:nvSpPr>
            <p:spPr bwMode="auto">
              <a:xfrm>
                <a:off x="1279" y="5054"/>
                <a:ext cx="317" cy="309"/>
              </a:xfrm>
              <a:custGeom>
                <a:avLst/>
                <a:gdLst>
                  <a:gd name="T0" fmla="+- 0 1566 1279"/>
                  <a:gd name="T1" fmla="*/ T0 w 317"/>
                  <a:gd name="T2" fmla="+- 0 5116 5054"/>
                  <a:gd name="T3" fmla="*/ 5116 h 309"/>
                  <a:gd name="T4" fmla="+- 0 1450 1279"/>
                  <a:gd name="T5" fmla="*/ T4 w 317"/>
                  <a:gd name="T6" fmla="+- 0 5116 5054"/>
                  <a:gd name="T7" fmla="*/ 5116 h 309"/>
                  <a:gd name="T8" fmla="+- 0 1472 1279"/>
                  <a:gd name="T9" fmla="*/ T8 w 317"/>
                  <a:gd name="T10" fmla="+- 0 5121 5054"/>
                  <a:gd name="T11" fmla="*/ 5121 h 309"/>
                  <a:gd name="T12" fmla="+- 0 1491 1279"/>
                  <a:gd name="T13" fmla="*/ T12 w 317"/>
                  <a:gd name="T14" fmla="+- 0 5132 5054"/>
                  <a:gd name="T15" fmla="*/ 5132 h 309"/>
                  <a:gd name="T16" fmla="+- 0 1506 1279"/>
                  <a:gd name="T17" fmla="*/ T16 w 317"/>
                  <a:gd name="T18" fmla="+- 0 5147 5054"/>
                  <a:gd name="T19" fmla="*/ 5147 h 309"/>
                  <a:gd name="T20" fmla="+- 0 1518 1279"/>
                  <a:gd name="T21" fmla="*/ T20 w 317"/>
                  <a:gd name="T22" fmla="+- 0 5165 5054"/>
                  <a:gd name="T23" fmla="*/ 5165 h 309"/>
                  <a:gd name="T24" fmla="+- 0 1526 1279"/>
                  <a:gd name="T25" fmla="*/ T24 w 317"/>
                  <a:gd name="T26" fmla="+- 0 5186 5054"/>
                  <a:gd name="T27" fmla="*/ 5186 h 309"/>
                  <a:gd name="T28" fmla="+- 0 1528 1279"/>
                  <a:gd name="T29" fmla="*/ T28 w 317"/>
                  <a:gd name="T30" fmla="+- 0 5209 5054"/>
                  <a:gd name="T31" fmla="*/ 5209 h 309"/>
                  <a:gd name="T32" fmla="+- 0 1526 1279"/>
                  <a:gd name="T33" fmla="*/ T32 w 317"/>
                  <a:gd name="T34" fmla="+- 0 5229 5054"/>
                  <a:gd name="T35" fmla="*/ 5229 h 309"/>
                  <a:gd name="T36" fmla="+- 0 1494 1279"/>
                  <a:gd name="T37" fmla="*/ T36 w 317"/>
                  <a:gd name="T38" fmla="+- 0 5281 5054"/>
                  <a:gd name="T39" fmla="*/ 5281 h 309"/>
                  <a:gd name="T40" fmla="+- 0 1426 1279"/>
                  <a:gd name="T41" fmla="*/ T40 w 317"/>
                  <a:gd name="T42" fmla="+- 0 5302 5054"/>
                  <a:gd name="T43" fmla="*/ 5302 h 309"/>
                  <a:gd name="T44" fmla="+- 0 1565 1279"/>
                  <a:gd name="T45" fmla="*/ T44 w 317"/>
                  <a:gd name="T46" fmla="+- 0 5302 5054"/>
                  <a:gd name="T47" fmla="*/ 5302 h 309"/>
                  <a:gd name="T48" fmla="+- 0 1595 1279"/>
                  <a:gd name="T49" fmla="*/ T48 w 317"/>
                  <a:gd name="T50" fmla="+- 0 5231 5054"/>
                  <a:gd name="T51" fmla="*/ 5231 h 309"/>
                  <a:gd name="T52" fmla="+- 0 1597 1279"/>
                  <a:gd name="T53" fmla="*/ T52 w 317"/>
                  <a:gd name="T54" fmla="+- 0 5205 5054"/>
                  <a:gd name="T55" fmla="*/ 5205 h 309"/>
                  <a:gd name="T56" fmla="+- 0 1595 1279"/>
                  <a:gd name="T57" fmla="*/ T56 w 317"/>
                  <a:gd name="T58" fmla="+- 0 5183 5054"/>
                  <a:gd name="T59" fmla="*/ 5183 h 309"/>
                  <a:gd name="T60" fmla="+- 0 1590 1279"/>
                  <a:gd name="T61" fmla="*/ T60 w 317"/>
                  <a:gd name="T62" fmla="+- 0 5161 5054"/>
                  <a:gd name="T63" fmla="*/ 5161 h 309"/>
                  <a:gd name="T64" fmla="+- 0 1582 1279"/>
                  <a:gd name="T65" fmla="*/ T64 w 317"/>
                  <a:gd name="T66" fmla="+- 0 5141 5054"/>
                  <a:gd name="T67" fmla="*/ 5141 h 309"/>
                  <a:gd name="T68" fmla="+- 0 1572 1279"/>
                  <a:gd name="T69" fmla="*/ T68 w 317"/>
                  <a:gd name="T70" fmla="+- 0 5123 5054"/>
                  <a:gd name="T71" fmla="*/ 5123 h 309"/>
                  <a:gd name="T72" fmla="+- 0 1566 1279"/>
                  <a:gd name="T73" fmla="*/ T72 w 317"/>
                  <a:gd name="T74" fmla="+- 0 5116 5054"/>
                  <a:gd name="T75" fmla="*/ 5116 h 30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</a:cxnLst>
                <a:rect l="0" t="0" r="r" b="b"/>
                <a:pathLst>
                  <a:path w="317" h="309">
                    <a:moveTo>
                      <a:pt x="287" y="62"/>
                    </a:moveTo>
                    <a:lnTo>
                      <a:pt x="171" y="62"/>
                    </a:lnTo>
                    <a:lnTo>
                      <a:pt x="193" y="67"/>
                    </a:lnTo>
                    <a:lnTo>
                      <a:pt x="212" y="78"/>
                    </a:lnTo>
                    <a:lnTo>
                      <a:pt x="227" y="93"/>
                    </a:lnTo>
                    <a:lnTo>
                      <a:pt x="239" y="111"/>
                    </a:lnTo>
                    <a:lnTo>
                      <a:pt x="247" y="132"/>
                    </a:lnTo>
                    <a:lnTo>
                      <a:pt x="249" y="155"/>
                    </a:lnTo>
                    <a:lnTo>
                      <a:pt x="247" y="175"/>
                    </a:lnTo>
                    <a:lnTo>
                      <a:pt x="215" y="227"/>
                    </a:lnTo>
                    <a:lnTo>
                      <a:pt x="147" y="248"/>
                    </a:lnTo>
                    <a:lnTo>
                      <a:pt x="286" y="248"/>
                    </a:lnTo>
                    <a:lnTo>
                      <a:pt x="316" y="177"/>
                    </a:lnTo>
                    <a:lnTo>
                      <a:pt x="318" y="151"/>
                    </a:lnTo>
                    <a:lnTo>
                      <a:pt x="316" y="129"/>
                    </a:lnTo>
                    <a:lnTo>
                      <a:pt x="311" y="107"/>
                    </a:lnTo>
                    <a:lnTo>
                      <a:pt x="303" y="87"/>
                    </a:lnTo>
                    <a:lnTo>
                      <a:pt x="293" y="69"/>
                    </a:lnTo>
                    <a:lnTo>
                      <a:pt x="287" y="62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e-DE"/>
              </a:p>
            </p:txBody>
          </p:sp>
        </p:grpSp>
        <p:grpSp>
          <p:nvGrpSpPr>
            <p:cNvPr id="43" name="Group 308"/>
            <p:cNvGrpSpPr>
              <a:grpSpLocks/>
            </p:cNvGrpSpPr>
            <p:nvPr/>
          </p:nvGrpSpPr>
          <p:grpSpPr bwMode="auto">
            <a:xfrm>
              <a:off x="1658" y="5059"/>
              <a:ext cx="260" cy="303"/>
              <a:chOff x="1658" y="5059"/>
              <a:chExt cx="260" cy="303"/>
            </a:xfrm>
          </p:grpSpPr>
          <p:sp>
            <p:nvSpPr>
              <p:cNvPr id="44" name="Freeform 310"/>
              <p:cNvSpPr>
                <a:spLocks/>
              </p:cNvSpPr>
              <p:nvPr/>
            </p:nvSpPr>
            <p:spPr bwMode="auto">
              <a:xfrm>
                <a:off x="1658" y="5059"/>
                <a:ext cx="260" cy="303"/>
              </a:xfrm>
              <a:custGeom>
                <a:avLst/>
                <a:gdLst>
                  <a:gd name="T0" fmla="+- 0 1724 1658"/>
                  <a:gd name="T1" fmla="*/ T0 w 260"/>
                  <a:gd name="T2" fmla="+- 0 5059 5059"/>
                  <a:gd name="T3" fmla="*/ 5059 h 303"/>
                  <a:gd name="T4" fmla="+- 0 1658 1658"/>
                  <a:gd name="T5" fmla="*/ T4 w 260"/>
                  <a:gd name="T6" fmla="+- 0 5059 5059"/>
                  <a:gd name="T7" fmla="*/ 5059 h 303"/>
                  <a:gd name="T8" fmla="+- 0 1658 1658"/>
                  <a:gd name="T9" fmla="*/ T8 w 260"/>
                  <a:gd name="T10" fmla="+- 0 5237 5059"/>
                  <a:gd name="T11" fmla="*/ 5237 h 303"/>
                  <a:gd name="T12" fmla="+- 0 1676 1658"/>
                  <a:gd name="T13" fmla="*/ T12 w 260"/>
                  <a:gd name="T14" fmla="+- 0 5307 5059"/>
                  <a:gd name="T15" fmla="*/ 5307 h 303"/>
                  <a:gd name="T16" fmla="+- 0 1720 1658"/>
                  <a:gd name="T17" fmla="*/ T16 w 260"/>
                  <a:gd name="T18" fmla="+- 0 5349 5059"/>
                  <a:gd name="T19" fmla="*/ 5349 h 303"/>
                  <a:gd name="T20" fmla="+- 0 1788 1658"/>
                  <a:gd name="T21" fmla="*/ T20 w 260"/>
                  <a:gd name="T22" fmla="+- 0 5363 5059"/>
                  <a:gd name="T23" fmla="*/ 5363 h 303"/>
                  <a:gd name="T24" fmla="+- 0 1798 1658"/>
                  <a:gd name="T25" fmla="*/ T24 w 260"/>
                  <a:gd name="T26" fmla="+- 0 5362 5059"/>
                  <a:gd name="T27" fmla="*/ 5362 h 303"/>
                  <a:gd name="T28" fmla="+- 0 1862 1658"/>
                  <a:gd name="T29" fmla="*/ T28 w 260"/>
                  <a:gd name="T30" fmla="+- 0 5345 5059"/>
                  <a:gd name="T31" fmla="*/ 5345 h 303"/>
                  <a:gd name="T32" fmla="+- 0 1904 1658"/>
                  <a:gd name="T33" fmla="*/ T32 w 260"/>
                  <a:gd name="T34" fmla="+- 0 5300 5059"/>
                  <a:gd name="T35" fmla="*/ 5300 h 303"/>
                  <a:gd name="T36" fmla="+- 0 1904 1658"/>
                  <a:gd name="T37" fmla="*/ T36 w 260"/>
                  <a:gd name="T38" fmla="+- 0 5300 5059"/>
                  <a:gd name="T39" fmla="*/ 5300 h 303"/>
                  <a:gd name="T40" fmla="+- 0 1768 1658"/>
                  <a:gd name="T41" fmla="*/ T40 w 260"/>
                  <a:gd name="T42" fmla="+- 0 5300 5059"/>
                  <a:gd name="T43" fmla="*/ 5300 h 303"/>
                  <a:gd name="T44" fmla="+- 0 1750 1658"/>
                  <a:gd name="T45" fmla="*/ T44 w 260"/>
                  <a:gd name="T46" fmla="+- 0 5291 5059"/>
                  <a:gd name="T47" fmla="*/ 5291 h 303"/>
                  <a:gd name="T48" fmla="+- 0 1736 1658"/>
                  <a:gd name="T49" fmla="*/ T48 w 260"/>
                  <a:gd name="T50" fmla="+- 0 5276 5059"/>
                  <a:gd name="T51" fmla="*/ 5276 h 303"/>
                  <a:gd name="T52" fmla="+- 0 1727 1658"/>
                  <a:gd name="T53" fmla="*/ T52 w 260"/>
                  <a:gd name="T54" fmla="+- 0 5255 5059"/>
                  <a:gd name="T55" fmla="*/ 5255 h 303"/>
                  <a:gd name="T56" fmla="+- 0 1724 1658"/>
                  <a:gd name="T57" fmla="*/ T56 w 260"/>
                  <a:gd name="T58" fmla="+- 0 5228 5059"/>
                  <a:gd name="T59" fmla="*/ 5228 h 303"/>
                  <a:gd name="T60" fmla="+- 0 1724 1658"/>
                  <a:gd name="T61" fmla="*/ T60 w 260"/>
                  <a:gd name="T62" fmla="+- 0 5059 5059"/>
                  <a:gd name="T63" fmla="*/ 5059 h 30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</a:cxnLst>
                <a:rect l="0" t="0" r="r" b="b"/>
                <a:pathLst>
                  <a:path w="260" h="303">
                    <a:moveTo>
                      <a:pt x="66" y="0"/>
                    </a:moveTo>
                    <a:lnTo>
                      <a:pt x="0" y="0"/>
                    </a:lnTo>
                    <a:lnTo>
                      <a:pt x="0" y="178"/>
                    </a:lnTo>
                    <a:lnTo>
                      <a:pt x="18" y="248"/>
                    </a:lnTo>
                    <a:lnTo>
                      <a:pt x="62" y="290"/>
                    </a:lnTo>
                    <a:lnTo>
                      <a:pt x="130" y="304"/>
                    </a:lnTo>
                    <a:lnTo>
                      <a:pt x="140" y="303"/>
                    </a:lnTo>
                    <a:lnTo>
                      <a:pt x="204" y="286"/>
                    </a:lnTo>
                    <a:lnTo>
                      <a:pt x="246" y="241"/>
                    </a:lnTo>
                    <a:lnTo>
                      <a:pt x="110" y="241"/>
                    </a:lnTo>
                    <a:lnTo>
                      <a:pt x="92" y="232"/>
                    </a:lnTo>
                    <a:lnTo>
                      <a:pt x="78" y="217"/>
                    </a:lnTo>
                    <a:lnTo>
                      <a:pt x="69" y="196"/>
                    </a:lnTo>
                    <a:lnTo>
                      <a:pt x="66" y="169"/>
                    </a:lnTo>
                    <a:lnTo>
                      <a:pt x="66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e-DE"/>
              </a:p>
            </p:txBody>
          </p:sp>
          <p:sp>
            <p:nvSpPr>
              <p:cNvPr id="45" name="Freeform 309"/>
              <p:cNvSpPr>
                <a:spLocks/>
              </p:cNvSpPr>
              <p:nvPr/>
            </p:nvSpPr>
            <p:spPr bwMode="auto">
              <a:xfrm>
                <a:off x="1658" y="5059"/>
                <a:ext cx="260" cy="303"/>
              </a:xfrm>
              <a:custGeom>
                <a:avLst/>
                <a:gdLst>
                  <a:gd name="T0" fmla="+- 0 1919 1658"/>
                  <a:gd name="T1" fmla="*/ T0 w 260"/>
                  <a:gd name="T2" fmla="+- 0 5059 5059"/>
                  <a:gd name="T3" fmla="*/ 5059 h 303"/>
                  <a:gd name="T4" fmla="+- 0 1853 1658"/>
                  <a:gd name="T5" fmla="*/ T4 w 260"/>
                  <a:gd name="T6" fmla="+- 0 5059 5059"/>
                  <a:gd name="T7" fmla="*/ 5059 h 303"/>
                  <a:gd name="T8" fmla="+- 0 1852 1658"/>
                  <a:gd name="T9" fmla="*/ T8 w 260"/>
                  <a:gd name="T10" fmla="+- 0 5246 5059"/>
                  <a:gd name="T11" fmla="*/ 5246 h 303"/>
                  <a:gd name="T12" fmla="+- 0 1847 1658"/>
                  <a:gd name="T13" fmla="*/ T12 w 260"/>
                  <a:gd name="T14" fmla="+- 0 5266 5059"/>
                  <a:gd name="T15" fmla="*/ 5266 h 303"/>
                  <a:gd name="T16" fmla="+- 0 1836 1658"/>
                  <a:gd name="T17" fmla="*/ T16 w 260"/>
                  <a:gd name="T18" fmla="+- 0 5281 5059"/>
                  <a:gd name="T19" fmla="*/ 5281 h 303"/>
                  <a:gd name="T20" fmla="+- 0 1819 1658"/>
                  <a:gd name="T21" fmla="*/ T20 w 260"/>
                  <a:gd name="T22" fmla="+- 0 5292 5059"/>
                  <a:gd name="T23" fmla="*/ 5292 h 303"/>
                  <a:gd name="T24" fmla="+- 0 1797 1658"/>
                  <a:gd name="T25" fmla="*/ T24 w 260"/>
                  <a:gd name="T26" fmla="+- 0 5298 5059"/>
                  <a:gd name="T27" fmla="*/ 5298 h 303"/>
                  <a:gd name="T28" fmla="+- 0 1768 1658"/>
                  <a:gd name="T29" fmla="*/ T28 w 260"/>
                  <a:gd name="T30" fmla="+- 0 5300 5059"/>
                  <a:gd name="T31" fmla="*/ 5300 h 303"/>
                  <a:gd name="T32" fmla="+- 0 1904 1658"/>
                  <a:gd name="T33" fmla="*/ T32 w 260"/>
                  <a:gd name="T34" fmla="+- 0 5300 5059"/>
                  <a:gd name="T35" fmla="*/ 5300 h 303"/>
                  <a:gd name="T36" fmla="+- 0 1912 1658"/>
                  <a:gd name="T37" fmla="*/ T36 w 260"/>
                  <a:gd name="T38" fmla="+- 0 5279 5059"/>
                  <a:gd name="T39" fmla="*/ 5279 h 303"/>
                  <a:gd name="T40" fmla="+- 0 1917 1658"/>
                  <a:gd name="T41" fmla="*/ T40 w 260"/>
                  <a:gd name="T42" fmla="+- 0 5255 5059"/>
                  <a:gd name="T43" fmla="*/ 5255 h 303"/>
                  <a:gd name="T44" fmla="+- 0 1919 1658"/>
                  <a:gd name="T45" fmla="*/ T44 w 260"/>
                  <a:gd name="T46" fmla="+- 0 5228 5059"/>
                  <a:gd name="T47" fmla="*/ 5228 h 303"/>
                  <a:gd name="T48" fmla="+- 0 1919 1658"/>
                  <a:gd name="T49" fmla="*/ T48 w 260"/>
                  <a:gd name="T50" fmla="+- 0 5059 5059"/>
                  <a:gd name="T51" fmla="*/ 5059 h 30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</a:cxnLst>
                <a:rect l="0" t="0" r="r" b="b"/>
                <a:pathLst>
                  <a:path w="260" h="303">
                    <a:moveTo>
                      <a:pt x="261" y="0"/>
                    </a:moveTo>
                    <a:lnTo>
                      <a:pt x="195" y="0"/>
                    </a:lnTo>
                    <a:lnTo>
                      <a:pt x="194" y="187"/>
                    </a:lnTo>
                    <a:lnTo>
                      <a:pt x="189" y="207"/>
                    </a:lnTo>
                    <a:lnTo>
                      <a:pt x="178" y="222"/>
                    </a:lnTo>
                    <a:lnTo>
                      <a:pt x="161" y="233"/>
                    </a:lnTo>
                    <a:lnTo>
                      <a:pt x="139" y="239"/>
                    </a:lnTo>
                    <a:lnTo>
                      <a:pt x="110" y="241"/>
                    </a:lnTo>
                    <a:lnTo>
                      <a:pt x="246" y="241"/>
                    </a:lnTo>
                    <a:lnTo>
                      <a:pt x="254" y="220"/>
                    </a:lnTo>
                    <a:lnTo>
                      <a:pt x="259" y="196"/>
                    </a:lnTo>
                    <a:lnTo>
                      <a:pt x="261" y="169"/>
                    </a:lnTo>
                    <a:lnTo>
                      <a:pt x="261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e-DE"/>
              </a:p>
            </p:txBody>
          </p:sp>
        </p:grpSp>
      </p:grpSp>
      <p:sp>
        <p:nvSpPr>
          <p:cNvPr id="111" name="TextBox 110"/>
          <p:cNvSpPr txBox="1"/>
          <p:nvPr/>
        </p:nvSpPr>
        <p:spPr>
          <a:xfrm>
            <a:off x="2540986" y="5940871"/>
            <a:ext cx="5518434" cy="65402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5100"/>
              </a:lnSpc>
            </a:pPr>
            <a:r>
              <a:rPr lang="ru-RU" sz="2000" dirty="0" smtClean="0"/>
              <a:t>Изготовление пряжек </a:t>
            </a:r>
            <a:r>
              <a:rPr lang="ru-RU" sz="2000" dirty="0"/>
              <a:t>по индивидуальному заказу</a:t>
            </a:r>
            <a:endParaRPr lang="ru-RU" sz="2000" dirty="0" smtClean="0">
              <a:latin typeface="VAG Rounded Std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7023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pieren 20"/>
          <p:cNvGrpSpPr/>
          <p:nvPr/>
        </p:nvGrpSpPr>
        <p:grpSpPr>
          <a:xfrm>
            <a:off x="3992121" y="2984768"/>
            <a:ext cx="1845800" cy="507831"/>
            <a:chOff x="3992121" y="2700511"/>
            <a:chExt cx="1845800" cy="507831"/>
          </a:xfrm>
        </p:grpSpPr>
        <p:grpSp>
          <p:nvGrpSpPr>
            <p:cNvPr id="2" name="Group 833"/>
            <p:cNvGrpSpPr>
              <a:grpSpLocks/>
            </p:cNvGrpSpPr>
            <p:nvPr/>
          </p:nvGrpSpPr>
          <p:grpSpPr bwMode="auto">
            <a:xfrm>
              <a:off x="3992121" y="2844527"/>
              <a:ext cx="1138555" cy="246380"/>
              <a:chOff x="6718" y="93"/>
              <a:chExt cx="1793" cy="388"/>
            </a:xfrm>
          </p:grpSpPr>
          <p:grpSp>
            <p:nvGrpSpPr>
              <p:cNvPr id="3" name="Group 849"/>
              <p:cNvGrpSpPr>
                <a:grpSpLocks/>
              </p:cNvGrpSpPr>
              <p:nvPr/>
            </p:nvGrpSpPr>
            <p:grpSpPr bwMode="auto">
              <a:xfrm>
                <a:off x="6718" y="353"/>
                <a:ext cx="387" cy="128"/>
                <a:chOff x="6718" y="353"/>
                <a:chExt cx="387" cy="128"/>
              </a:xfrm>
            </p:grpSpPr>
            <p:sp>
              <p:nvSpPr>
                <p:cNvPr id="19" name="Freeform 850"/>
                <p:cNvSpPr>
                  <a:spLocks/>
                </p:cNvSpPr>
                <p:nvPr/>
              </p:nvSpPr>
              <p:spPr bwMode="auto">
                <a:xfrm>
                  <a:off x="6718" y="353"/>
                  <a:ext cx="387" cy="128"/>
                </a:xfrm>
                <a:custGeom>
                  <a:avLst/>
                  <a:gdLst>
                    <a:gd name="T0" fmla="+- 0 6782 6718"/>
                    <a:gd name="T1" fmla="*/ T0 w 387"/>
                    <a:gd name="T2" fmla="+- 0 353 353"/>
                    <a:gd name="T3" fmla="*/ 353 h 128"/>
                    <a:gd name="T4" fmla="+- 0 6742 6718"/>
                    <a:gd name="T5" fmla="*/ T4 w 387"/>
                    <a:gd name="T6" fmla="+- 0 355 353"/>
                    <a:gd name="T7" fmla="*/ 355 h 128"/>
                    <a:gd name="T8" fmla="+- 0 6728 6718"/>
                    <a:gd name="T9" fmla="*/ T8 w 387"/>
                    <a:gd name="T10" fmla="+- 0 367 353"/>
                    <a:gd name="T11" fmla="*/ 367 h 128"/>
                    <a:gd name="T12" fmla="+- 0 6718 6718"/>
                    <a:gd name="T13" fmla="*/ T12 w 387"/>
                    <a:gd name="T14" fmla="+- 0 398 353"/>
                    <a:gd name="T15" fmla="*/ 398 h 128"/>
                    <a:gd name="T16" fmla="+- 0 6723 6718"/>
                    <a:gd name="T17" fmla="*/ T16 w 387"/>
                    <a:gd name="T18" fmla="+- 0 416 353"/>
                    <a:gd name="T19" fmla="*/ 416 h 128"/>
                    <a:gd name="T20" fmla="+- 0 6782 6718"/>
                    <a:gd name="T21" fmla="*/ T20 w 387"/>
                    <a:gd name="T22" fmla="+- 0 468 353"/>
                    <a:gd name="T23" fmla="*/ 468 h 128"/>
                    <a:gd name="T24" fmla="+- 0 6850 6718"/>
                    <a:gd name="T25" fmla="*/ T24 w 387"/>
                    <a:gd name="T26" fmla="+- 0 481 353"/>
                    <a:gd name="T27" fmla="*/ 481 h 128"/>
                    <a:gd name="T28" fmla="+- 0 6958 6718"/>
                    <a:gd name="T29" fmla="*/ T28 w 387"/>
                    <a:gd name="T30" fmla="+- 0 481 353"/>
                    <a:gd name="T31" fmla="*/ 481 h 128"/>
                    <a:gd name="T32" fmla="+- 0 7039 6718"/>
                    <a:gd name="T33" fmla="*/ T32 w 387"/>
                    <a:gd name="T34" fmla="+- 0 466 353"/>
                    <a:gd name="T35" fmla="*/ 466 h 128"/>
                    <a:gd name="T36" fmla="+- 0 7099 6718"/>
                    <a:gd name="T37" fmla="*/ T36 w 387"/>
                    <a:gd name="T38" fmla="+- 0 419 353"/>
                    <a:gd name="T39" fmla="*/ 419 h 128"/>
                    <a:gd name="T40" fmla="+- 0 7105 6718"/>
                    <a:gd name="T41" fmla="*/ T40 w 387"/>
                    <a:gd name="T42" fmla="+- 0 406 353"/>
                    <a:gd name="T43" fmla="*/ 406 h 128"/>
                    <a:gd name="T44" fmla="+- 0 6866 6718"/>
                    <a:gd name="T45" fmla="*/ T44 w 387"/>
                    <a:gd name="T46" fmla="+- 0 406 353"/>
                    <a:gd name="T47" fmla="*/ 406 h 128"/>
                    <a:gd name="T48" fmla="+- 0 6842 6718"/>
                    <a:gd name="T49" fmla="*/ T48 w 387"/>
                    <a:gd name="T50" fmla="+- 0 402 353"/>
                    <a:gd name="T51" fmla="*/ 402 h 128"/>
                    <a:gd name="T52" fmla="+- 0 6825 6718"/>
                    <a:gd name="T53" fmla="*/ T52 w 387"/>
                    <a:gd name="T54" fmla="+- 0 393 353"/>
                    <a:gd name="T55" fmla="*/ 393 h 128"/>
                    <a:gd name="T56" fmla="+- 0 6814 6718"/>
                    <a:gd name="T57" fmla="*/ T56 w 387"/>
                    <a:gd name="T58" fmla="+- 0 376 353"/>
                    <a:gd name="T59" fmla="*/ 376 h 128"/>
                    <a:gd name="T60" fmla="+- 0 6801 6718"/>
                    <a:gd name="T61" fmla="*/ T60 w 387"/>
                    <a:gd name="T62" fmla="+- 0 358 353"/>
                    <a:gd name="T63" fmla="*/ 358 h 128"/>
                    <a:gd name="T64" fmla="+- 0 6782 6718"/>
                    <a:gd name="T65" fmla="*/ T64 w 387"/>
                    <a:gd name="T66" fmla="+- 0 353 353"/>
                    <a:gd name="T67" fmla="*/ 353 h 128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</a:cxnLst>
                  <a:rect l="0" t="0" r="r" b="b"/>
                  <a:pathLst>
                    <a:path w="387" h="128">
                      <a:moveTo>
                        <a:pt x="64" y="0"/>
                      </a:moveTo>
                      <a:lnTo>
                        <a:pt x="24" y="2"/>
                      </a:lnTo>
                      <a:lnTo>
                        <a:pt x="10" y="14"/>
                      </a:lnTo>
                      <a:lnTo>
                        <a:pt x="0" y="45"/>
                      </a:lnTo>
                      <a:lnTo>
                        <a:pt x="5" y="63"/>
                      </a:lnTo>
                      <a:lnTo>
                        <a:pt x="64" y="115"/>
                      </a:lnTo>
                      <a:lnTo>
                        <a:pt x="132" y="128"/>
                      </a:lnTo>
                      <a:lnTo>
                        <a:pt x="240" y="128"/>
                      </a:lnTo>
                      <a:lnTo>
                        <a:pt x="321" y="113"/>
                      </a:lnTo>
                      <a:lnTo>
                        <a:pt x="381" y="66"/>
                      </a:lnTo>
                      <a:lnTo>
                        <a:pt x="387" y="53"/>
                      </a:lnTo>
                      <a:lnTo>
                        <a:pt x="148" y="53"/>
                      </a:lnTo>
                      <a:lnTo>
                        <a:pt x="124" y="49"/>
                      </a:lnTo>
                      <a:lnTo>
                        <a:pt x="107" y="40"/>
                      </a:lnTo>
                      <a:lnTo>
                        <a:pt x="96" y="23"/>
                      </a:lnTo>
                      <a:lnTo>
                        <a:pt x="83" y="5"/>
                      </a:lnTo>
                      <a:lnTo>
                        <a:pt x="64" y="0"/>
                      </a:ln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4" name="Group 847"/>
              <p:cNvGrpSpPr>
                <a:grpSpLocks/>
              </p:cNvGrpSpPr>
              <p:nvPr/>
            </p:nvGrpSpPr>
            <p:grpSpPr bwMode="auto">
              <a:xfrm>
                <a:off x="6743" y="93"/>
                <a:ext cx="382" cy="313"/>
                <a:chOff x="6743" y="93"/>
                <a:chExt cx="382" cy="313"/>
              </a:xfrm>
            </p:grpSpPr>
            <p:sp>
              <p:nvSpPr>
                <p:cNvPr id="18" name="Freeform 848"/>
                <p:cNvSpPr>
                  <a:spLocks/>
                </p:cNvSpPr>
                <p:nvPr/>
              </p:nvSpPr>
              <p:spPr bwMode="auto">
                <a:xfrm>
                  <a:off x="6743" y="93"/>
                  <a:ext cx="382" cy="313"/>
                </a:xfrm>
                <a:custGeom>
                  <a:avLst/>
                  <a:gdLst>
                    <a:gd name="T0" fmla="+- 0 6996 6743"/>
                    <a:gd name="T1" fmla="*/ T0 w 382"/>
                    <a:gd name="T2" fmla="+- 0 93 93"/>
                    <a:gd name="T3" fmla="*/ 93 h 313"/>
                    <a:gd name="T4" fmla="+- 0 6928 6743"/>
                    <a:gd name="T5" fmla="*/ T4 w 382"/>
                    <a:gd name="T6" fmla="+- 0 93 93"/>
                    <a:gd name="T7" fmla="*/ 93 h 313"/>
                    <a:gd name="T8" fmla="+- 0 6901 6743"/>
                    <a:gd name="T9" fmla="*/ T8 w 382"/>
                    <a:gd name="T10" fmla="+- 0 94 93"/>
                    <a:gd name="T11" fmla="*/ 94 h 313"/>
                    <a:gd name="T12" fmla="+- 0 6819 6743"/>
                    <a:gd name="T13" fmla="*/ T12 w 382"/>
                    <a:gd name="T14" fmla="+- 0 109 93"/>
                    <a:gd name="T15" fmla="*/ 109 h 313"/>
                    <a:gd name="T16" fmla="+- 0 6760 6743"/>
                    <a:gd name="T17" fmla="*/ T16 w 382"/>
                    <a:gd name="T18" fmla="+- 0 155 93"/>
                    <a:gd name="T19" fmla="*/ 155 h 313"/>
                    <a:gd name="T20" fmla="+- 0 6743 6743"/>
                    <a:gd name="T21" fmla="*/ T20 w 382"/>
                    <a:gd name="T22" fmla="+- 0 225 93"/>
                    <a:gd name="T23" fmla="*/ 225 h 313"/>
                    <a:gd name="T24" fmla="+- 0 6747 6743"/>
                    <a:gd name="T25" fmla="*/ T24 w 382"/>
                    <a:gd name="T26" fmla="+- 0 243 93"/>
                    <a:gd name="T27" fmla="*/ 243 h 313"/>
                    <a:gd name="T28" fmla="+- 0 6796 6743"/>
                    <a:gd name="T29" fmla="*/ T28 w 382"/>
                    <a:gd name="T30" fmla="+- 0 293 93"/>
                    <a:gd name="T31" fmla="*/ 293 h 313"/>
                    <a:gd name="T32" fmla="+- 0 6853 6743"/>
                    <a:gd name="T33" fmla="*/ T32 w 382"/>
                    <a:gd name="T34" fmla="+- 0 316 93"/>
                    <a:gd name="T35" fmla="*/ 316 h 313"/>
                    <a:gd name="T36" fmla="+- 0 6915 6743"/>
                    <a:gd name="T37" fmla="*/ T36 w 382"/>
                    <a:gd name="T38" fmla="+- 0 332 93"/>
                    <a:gd name="T39" fmla="*/ 332 h 313"/>
                    <a:gd name="T40" fmla="+- 0 6935 6743"/>
                    <a:gd name="T41" fmla="*/ T40 w 382"/>
                    <a:gd name="T42" fmla="+- 0 337 93"/>
                    <a:gd name="T43" fmla="*/ 337 h 313"/>
                    <a:gd name="T44" fmla="+- 0 6994 6743"/>
                    <a:gd name="T45" fmla="*/ T44 w 382"/>
                    <a:gd name="T46" fmla="+- 0 362 93"/>
                    <a:gd name="T47" fmla="*/ 362 h 313"/>
                    <a:gd name="T48" fmla="+- 0 7006 6743"/>
                    <a:gd name="T49" fmla="*/ T48 w 382"/>
                    <a:gd name="T50" fmla="+- 0 391 93"/>
                    <a:gd name="T51" fmla="*/ 391 h 313"/>
                    <a:gd name="T52" fmla="+- 0 6990 6743"/>
                    <a:gd name="T53" fmla="*/ T52 w 382"/>
                    <a:gd name="T54" fmla="+- 0 402 93"/>
                    <a:gd name="T55" fmla="*/ 402 h 313"/>
                    <a:gd name="T56" fmla="+- 0 6962 6743"/>
                    <a:gd name="T57" fmla="*/ T56 w 382"/>
                    <a:gd name="T58" fmla="+- 0 406 93"/>
                    <a:gd name="T59" fmla="*/ 406 h 313"/>
                    <a:gd name="T60" fmla="+- 0 7105 6743"/>
                    <a:gd name="T61" fmla="*/ T60 w 382"/>
                    <a:gd name="T62" fmla="+- 0 406 93"/>
                    <a:gd name="T63" fmla="*/ 406 h 313"/>
                    <a:gd name="T64" fmla="+- 0 7106 6743"/>
                    <a:gd name="T65" fmla="*/ T64 w 382"/>
                    <a:gd name="T66" fmla="+- 0 404 93"/>
                    <a:gd name="T67" fmla="*/ 404 h 313"/>
                    <a:gd name="T68" fmla="+- 0 7112 6743"/>
                    <a:gd name="T69" fmla="*/ T68 w 382"/>
                    <a:gd name="T70" fmla="+- 0 387 93"/>
                    <a:gd name="T71" fmla="*/ 387 h 313"/>
                    <a:gd name="T72" fmla="+- 0 7115 6743"/>
                    <a:gd name="T73" fmla="*/ T72 w 382"/>
                    <a:gd name="T74" fmla="+- 0 370 93"/>
                    <a:gd name="T75" fmla="*/ 370 h 313"/>
                    <a:gd name="T76" fmla="+- 0 7115 6743"/>
                    <a:gd name="T77" fmla="*/ T76 w 382"/>
                    <a:gd name="T78" fmla="+- 0 349 93"/>
                    <a:gd name="T79" fmla="*/ 349 h 313"/>
                    <a:gd name="T80" fmla="+- 0 7111 6743"/>
                    <a:gd name="T81" fmla="*/ T80 w 382"/>
                    <a:gd name="T82" fmla="+- 0 332 93"/>
                    <a:gd name="T83" fmla="*/ 332 h 313"/>
                    <a:gd name="T84" fmla="+- 0 7063 6743"/>
                    <a:gd name="T85" fmla="*/ T84 w 382"/>
                    <a:gd name="T86" fmla="+- 0 281 93"/>
                    <a:gd name="T87" fmla="*/ 281 h 313"/>
                    <a:gd name="T88" fmla="+- 0 7005 6743"/>
                    <a:gd name="T89" fmla="*/ T88 w 382"/>
                    <a:gd name="T90" fmla="+- 0 259 93"/>
                    <a:gd name="T91" fmla="*/ 259 h 313"/>
                    <a:gd name="T92" fmla="+- 0 6924 6743"/>
                    <a:gd name="T93" fmla="*/ T92 w 382"/>
                    <a:gd name="T94" fmla="+- 0 237 93"/>
                    <a:gd name="T95" fmla="*/ 237 h 313"/>
                    <a:gd name="T96" fmla="+- 0 6906 6743"/>
                    <a:gd name="T97" fmla="*/ T96 w 382"/>
                    <a:gd name="T98" fmla="+- 0 232 93"/>
                    <a:gd name="T99" fmla="*/ 232 h 313"/>
                    <a:gd name="T100" fmla="+- 0 6852 6743"/>
                    <a:gd name="T101" fmla="*/ T100 w 382"/>
                    <a:gd name="T102" fmla="+- 0 194 93"/>
                    <a:gd name="T103" fmla="*/ 194 h 313"/>
                    <a:gd name="T104" fmla="+- 0 6852 6743"/>
                    <a:gd name="T105" fmla="*/ T104 w 382"/>
                    <a:gd name="T106" fmla="+- 0 183 93"/>
                    <a:gd name="T107" fmla="*/ 183 h 313"/>
                    <a:gd name="T108" fmla="+- 0 6869 6743"/>
                    <a:gd name="T109" fmla="*/ T108 w 382"/>
                    <a:gd name="T110" fmla="+- 0 172 93"/>
                    <a:gd name="T111" fmla="*/ 172 h 313"/>
                    <a:gd name="T112" fmla="+- 0 6896 6743"/>
                    <a:gd name="T113" fmla="*/ T112 w 382"/>
                    <a:gd name="T114" fmla="+- 0 169 93"/>
                    <a:gd name="T115" fmla="*/ 169 h 313"/>
                    <a:gd name="T116" fmla="+- 0 7125 6743"/>
                    <a:gd name="T117" fmla="*/ T116 w 382"/>
                    <a:gd name="T118" fmla="+- 0 169 93"/>
                    <a:gd name="T119" fmla="*/ 169 h 313"/>
                    <a:gd name="T120" fmla="+- 0 7122 6743"/>
                    <a:gd name="T121" fmla="*/ T120 w 382"/>
                    <a:gd name="T122" fmla="+- 0 158 93"/>
                    <a:gd name="T123" fmla="*/ 158 h 313"/>
                    <a:gd name="T124" fmla="+- 0 7063 6743"/>
                    <a:gd name="T125" fmla="*/ T124 w 382"/>
                    <a:gd name="T126" fmla="+- 0 106 93"/>
                    <a:gd name="T127" fmla="*/ 106 h 313"/>
                    <a:gd name="T128" fmla="+- 0 7019 6743"/>
                    <a:gd name="T129" fmla="*/ T128 w 382"/>
                    <a:gd name="T130" fmla="+- 0 95 93"/>
                    <a:gd name="T131" fmla="*/ 95 h 313"/>
                    <a:gd name="T132" fmla="+- 0 6996 6743"/>
                    <a:gd name="T133" fmla="*/ T132 w 382"/>
                    <a:gd name="T134" fmla="+- 0 93 93"/>
                    <a:gd name="T135" fmla="*/ 93 h 313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  <a:cxn ang="0">
                      <a:pos x="T133" y="T135"/>
                    </a:cxn>
                  </a:cxnLst>
                  <a:rect l="0" t="0" r="r" b="b"/>
                  <a:pathLst>
                    <a:path w="382" h="313">
                      <a:moveTo>
                        <a:pt x="253" y="0"/>
                      </a:moveTo>
                      <a:lnTo>
                        <a:pt x="185" y="0"/>
                      </a:lnTo>
                      <a:lnTo>
                        <a:pt x="158" y="1"/>
                      </a:lnTo>
                      <a:lnTo>
                        <a:pt x="76" y="16"/>
                      </a:lnTo>
                      <a:lnTo>
                        <a:pt x="17" y="62"/>
                      </a:lnTo>
                      <a:lnTo>
                        <a:pt x="0" y="132"/>
                      </a:lnTo>
                      <a:lnTo>
                        <a:pt x="4" y="150"/>
                      </a:lnTo>
                      <a:lnTo>
                        <a:pt x="53" y="200"/>
                      </a:lnTo>
                      <a:lnTo>
                        <a:pt x="110" y="223"/>
                      </a:lnTo>
                      <a:lnTo>
                        <a:pt x="172" y="239"/>
                      </a:lnTo>
                      <a:lnTo>
                        <a:pt x="192" y="244"/>
                      </a:lnTo>
                      <a:lnTo>
                        <a:pt x="251" y="269"/>
                      </a:lnTo>
                      <a:lnTo>
                        <a:pt x="263" y="298"/>
                      </a:lnTo>
                      <a:lnTo>
                        <a:pt x="247" y="309"/>
                      </a:lnTo>
                      <a:lnTo>
                        <a:pt x="219" y="313"/>
                      </a:lnTo>
                      <a:lnTo>
                        <a:pt x="362" y="313"/>
                      </a:lnTo>
                      <a:lnTo>
                        <a:pt x="363" y="311"/>
                      </a:lnTo>
                      <a:lnTo>
                        <a:pt x="369" y="294"/>
                      </a:lnTo>
                      <a:lnTo>
                        <a:pt x="372" y="277"/>
                      </a:lnTo>
                      <a:lnTo>
                        <a:pt x="372" y="256"/>
                      </a:lnTo>
                      <a:lnTo>
                        <a:pt x="368" y="239"/>
                      </a:lnTo>
                      <a:lnTo>
                        <a:pt x="320" y="188"/>
                      </a:lnTo>
                      <a:lnTo>
                        <a:pt x="262" y="166"/>
                      </a:lnTo>
                      <a:lnTo>
                        <a:pt x="181" y="144"/>
                      </a:lnTo>
                      <a:lnTo>
                        <a:pt x="163" y="139"/>
                      </a:lnTo>
                      <a:lnTo>
                        <a:pt x="109" y="101"/>
                      </a:lnTo>
                      <a:lnTo>
                        <a:pt x="109" y="90"/>
                      </a:lnTo>
                      <a:lnTo>
                        <a:pt x="126" y="79"/>
                      </a:lnTo>
                      <a:lnTo>
                        <a:pt x="153" y="76"/>
                      </a:lnTo>
                      <a:lnTo>
                        <a:pt x="382" y="76"/>
                      </a:lnTo>
                      <a:lnTo>
                        <a:pt x="379" y="65"/>
                      </a:lnTo>
                      <a:lnTo>
                        <a:pt x="320" y="13"/>
                      </a:lnTo>
                      <a:lnTo>
                        <a:pt x="276" y="2"/>
                      </a:lnTo>
                      <a:lnTo>
                        <a:pt x="253" y="0"/>
                      </a:ln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5" name="Group 845"/>
              <p:cNvGrpSpPr>
                <a:grpSpLocks/>
              </p:cNvGrpSpPr>
              <p:nvPr/>
            </p:nvGrpSpPr>
            <p:grpSpPr bwMode="auto">
              <a:xfrm>
                <a:off x="6896" y="169"/>
                <a:ext cx="231" cy="53"/>
                <a:chOff x="6896" y="169"/>
                <a:chExt cx="231" cy="53"/>
              </a:xfrm>
            </p:grpSpPr>
            <p:sp>
              <p:nvSpPr>
                <p:cNvPr id="17" name="Freeform 846"/>
                <p:cNvSpPr>
                  <a:spLocks/>
                </p:cNvSpPr>
                <p:nvPr/>
              </p:nvSpPr>
              <p:spPr bwMode="auto">
                <a:xfrm>
                  <a:off x="6896" y="169"/>
                  <a:ext cx="231" cy="53"/>
                </a:xfrm>
                <a:custGeom>
                  <a:avLst/>
                  <a:gdLst>
                    <a:gd name="T0" fmla="+- 0 7125 6896"/>
                    <a:gd name="T1" fmla="*/ T0 w 231"/>
                    <a:gd name="T2" fmla="+- 0 169 169"/>
                    <a:gd name="T3" fmla="*/ 169 h 53"/>
                    <a:gd name="T4" fmla="+- 0 6896 6896"/>
                    <a:gd name="T5" fmla="*/ T4 w 231"/>
                    <a:gd name="T6" fmla="+- 0 169 169"/>
                    <a:gd name="T7" fmla="*/ 169 h 53"/>
                    <a:gd name="T8" fmla="+- 0 6980 6896"/>
                    <a:gd name="T9" fmla="*/ T8 w 231"/>
                    <a:gd name="T10" fmla="+- 0 169 169"/>
                    <a:gd name="T11" fmla="*/ 169 h 53"/>
                    <a:gd name="T12" fmla="+- 0 7003 6896"/>
                    <a:gd name="T13" fmla="*/ T12 w 231"/>
                    <a:gd name="T14" fmla="+- 0 172 169"/>
                    <a:gd name="T15" fmla="*/ 172 h 53"/>
                    <a:gd name="T16" fmla="+- 0 7021 6896"/>
                    <a:gd name="T17" fmla="*/ T16 w 231"/>
                    <a:gd name="T18" fmla="+- 0 182 169"/>
                    <a:gd name="T19" fmla="*/ 182 h 53"/>
                    <a:gd name="T20" fmla="+- 0 7032 6896"/>
                    <a:gd name="T21" fmla="*/ T20 w 231"/>
                    <a:gd name="T22" fmla="+- 0 198 169"/>
                    <a:gd name="T23" fmla="*/ 198 h 53"/>
                    <a:gd name="T24" fmla="+- 0 7045 6896"/>
                    <a:gd name="T25" fmla="*/ T24 w 231"/>
                    <a:gd name="T26" fmla="+- 0 216 169"/>
                    <a:gd name="T27" fmla="*/ 216 h 53"/>
                    <a:gd name="T28" fmla="+- 0 7064 6896"/>
                    <a:gd name="T29" fmla="*/ T28 w 231"/>
                    <a:gd name="T30" fmla="+- 0 221 169"/>
                    <a:gd name="T31" fmla="*/ 221 h 53"/>
                    <a:gd name="T32" fmla="+- 0 7104 6896"/>
                    <a:gd name="T33" fmla="*/ T32 w 231"/>
                    <a:gd name="T34" fmla="+- 0 220 169"/>
                    <a:gd name="T35" fmla="*/ 220 h 53"/>
                    <a:gd name="T36" fmla="+- 0 7118 6896"/>
                    <a:gd name="T37" fmla="*/ T36 w 231"/>
                    <a:gd name="T38" fmla="+- 0 208 169"/>
                    <a:gd name="T39" fmla="*/ 208 h 53"/>
                    <a:gd name="T40" fmla="+- 0 7127 6896"/>
                    <a:gd name="T41" fmla="*/ T40 w 231"/>
                    <a:gd name="T42" fmla="+- 0 176 169"/>
                    <a:gd name="T43" fmla="*/ 176 h 53"/>
                    <a:gd name="T44" fmla="+- 0 7125 6896"/>
                    <a:gd name="T45" fmla="*/ T44 w 231"/>
                    <a:gd name="T46" fmla="+- 0 169 169"/>
                    <a:gd name="T47" fmla="*/ 169 h 53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</a:cxnLst>
                  <a:rect l="0" t="0" r="r" b="b"/>
                  <a:pathLst>
                    <a:path w="231" h="53">
                      <a:moveTo>
                        <a:pt x="229" y="0"/>
                      </a:moveTo>
                      <a:lnTo>
                        <a:pt x="0" y="0"/>
                      </a:lnTo>
                      <a:lnTo>
                        <a:pt x="84" y="0"/>
                      </a:lnTo>
                      <a:lnTo>
                        <a:pt x="107" y="3"/>
                      </a:lnTo>
                      <a:lnTo>
                        <a:pt x="125" y="13"/>
                      </a:lnTo>
                      <a:lnTo>
                        <a:pt x="136" y="29"/>
                      </a:lnTo>
                      <a:lnTo>
                        <a:pt x="149" y="47"/>
                      </a:lnTo>
                      <a:lnTo>
                        <a:pt x="168" y="52"/>
                      </a:lnTo>
                      <a:lnTo>
                        <a:pt x="208" y="51"/>
                      </a:lnTo>
                      <a:lnTo>
                        <a:pt x="222" y="39"/>
                      </a:lnTo>
                      <a:lnTo>
                        <a:pt x="231" y="7"/>
                      </a:lnTo>
                      <a:lnTo>
                        <a:pt x="229" y="0"/>
                      </a:ln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6" name="Group 841"/>
              <p:cNvGrpSpPr>
                <a:grpSpLocks/>
              </p:cNvGrpSpPr>
              <p:nvPr/>
            </p:nvGrpSpPr>
            <p:grpSpPr bwMode="auto">
              <a:xfrm>
                <a:off x="7157" y="95"/>
                <a:ext cx="443" cy="384"/>
                <a:chOff x="7157" y="95"/>
                <a:chExt cx="443" cy="384"/>
              </a:xfrm>
            </p:grpSpPr>
            <p:sp>
              <p:nvSpPr>
                <p:cNvPr id="14" name="Freeform 844"/>
                <p:cNvSpPr>
                  <a:spLocks/>
                </p:cNvSpPr>
                <p:nvPr/>
              </p:nvSpPr>
              <p:spPr bwMode="auto">
                <a:xfrm>
                  <a:off x="7157" y="95"/>
                  <a:ext cx="443" cy="384"/>
                </a:xfrm>
                <a:custGeom>
                  <a:avLst/>
                  <a:gdLst>
                    <a:gd name="T0" fmla="+- 0 7307 7157"/>
                    <a:gd name="T1" fmla="*/ T0 w 443"/>
                    <a:gd name="T2" fmla="+- 0 95 95"/>
                    <a:gd name="T3" fmla="*/ 95 h 384"/>
                    <a:gd name="T4" fmla="+- 0 7214 7157"/>
                    <a:gd name="T5" fmla="*/ T4 w 443"/>
                    <a:gd name="T6" fmla="+- 0 95 95"/>
                    <a:gd name="T7" fmla="*/ 95 h 384"/>
                    <a:gd name="T8" fmla="+- 0 7202 7157"/>
                    <a:gd name="T9" fmla="*/ T8 w 443"/>
                    <a:gd name="T10" fmla="+- 0 107 95"/>
                    <a:gd name="T11" fmla="*/ 107 h 384"/>
                    <a:gd name="T12" fmla="+- 0 7200 7157"/>
                    <a:gd name="T13" fmla="*/ T12 w 443"/>
                    <a:gd name="T14" fmla="+- 0 120 95"/>
                    <a:gd name="T15" fmla="*/ 120 h 384"/>
                    <a:gd name="T16" fmla="+- 0 7159 7157"/>
                    <a:gd name="T17" fmla="*/ T16 w 443"/>
                    <a:gd name="T18" fmla="+- 0 454 95"/>
                    <a:gd name="T19" fmla="*/ 454 h 384"/>
                    <a:gd name="T20" fmla="+- 0 7157 7157"/>
                    <a:gd name="T21" fmla="*/ T20 w 443"/>
                    <a:gd name="T22" fmla="+- 0 468 95"/>
                    <a:gd name="T23" fmla="*/ 468 h 384"/>
                    <a:gd name="T24" fmla="+- 0 7168 7157"/>
                    <a:gd name="T25" fmla="*/ T24 w 443"/>
                    <a:gd name="T26" fmla="+- 0 479 95"/>
                    <a:gd name="T27" fmla="*/ 479 h 384"/>
                    <a:gd name="T28" fmla="+- 0 7242 7157"/>
                    <a:gd name="T29" fmla="*/ T28 w 443"/>
                    <a:gd name="T30" fmla="+- 0 479 95"/>
                    <a:gd name="T31" fmla="*/ 479 h 384"/>
                    <a:gd name="T32" fmla="+- 0 7255 7157"/>
                    <a:gd name="T33" fmla="*/ T32 w 443"/>
                    <a:gd name="T34" fmla="+- 0 468 95"/>
                    <a:gd name="T35" fmla="*/ 468 h 384"/>
                    <a:gd name="T36" fmla="+- 0 7285 7157"/>
                    <a:gd name="T37" fmla="*/ T36 w 443"/>
                    <a:gd name="T38" fmla="+- 0 224 95"/>
                    <a:gd name="T39" fmla="*/ 224 h 384"/>
                    <a:gd name="T40" fmla="+- 0 7395 7157"/>
                    <a:gd name="T41" fmla="*/ T40 w 443"/>
                    <a:gd name="T42" fmla="+- 0 224 95"/>
                    <a:gd name="T43" fmla="*/ 224 h 384"/>
                    <a:gd name="T44" fmla="+- 0 7340 7157"/>
                    <a:gd name="T45" fmla="*/ T44 w 443"/>
                    <a:gd name="T46" fmla="+- 0 119 95"/>
                    <a:gd name="T47" fmla="*/ 119 h 384"/>
                    <a:gd name="T48" fmla="+- 0 7325 7157"/>
                    <a:gd name="T49" fmla="*/ T48 w 443"/>
                    <a:gd name="T50" fmla="+- 0 102 95"/>
                    <a:gd name="T51" fmla="*/ 102 h 384"/>
                    <a:gd name="T52" fmla="+- 0 7307 7157"/>
                    <a:gd name="T53" fmla="*/ T52 w 443"/>
                    <a:gd name="T54" fmla="+- 0 95 95"/>
                    <a:gd name="T55" fmla="*/ 95 h 384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</a:cxnLst>
                  <a:rect l="0" t="0" r="r" b="b"/>
                  <a:pathLst>
                    <a:path w="443" h="384">
                      <a:moveTo>
                        <a:pt x="150" y="0"/>
                      </a:moveTo>
                      <a:lnTo>
                        <a:pt x="57" y="0"/>
                      </a:lnTo>
                      <a:lnTo>
                        <a:pt x="45" y="12"/>
                      </a:lnTo>
                      <a:lnTo>
                        <a:pt x="43" y="25"/>
                      </a:lnTo>
                      <a:lnTo>
                        <a:pt x="2" y="359"/>
                      </a:lnTo>
                      <a:lnTo>
                        <a:pt x="0" y="373"/>
                      </a:lnTo>
                      <a:lnTo>
                        <a:pt x="11" y="384"/>
                      </a:lnTo>
                      <a:lnTo>
                        <a:pt x="85" y="384"/>
                      </a:lnTo>
                      <a:lnTo>
                        <a:pt x="98" y="373"/>
                      </a:lnTo>
                      <a:lnTo>
                        <a:pt x="128" y="129"/>
                      </a:lnTo>
                      <a:lnTo>
                        <a:pt x="238" y="129"/>
                      </a:lnTo>
                      <a:lnTo>
                        <a:pt x="183" y="24"/>
                      </a:lnTo>
                      <a:lnTo>
                        <a:pt x="168" y="7"/>
                      </a:lnTo>
                      <a:lnTo>
                        <a:pt x="150" y="0"/>
                      </a:ln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" name="Freeform 843"/>
                <p:cNvSpPr>
                  <a:spLocks/>
                </p:cNvSpPr>
                <p:nvPr/>
              </p:nvSpPr>
              <p:spPr bwMode="auto">
                <a:xfrm>
                  <a:off x="7157" y="95"/>
                  <a:ext cx="443" cy="384"/>
                </a:xfrm>
                <a:custGeom>
                  <a:avLst/>
                  <a:gdLst>
                    <a:gd name="T0" fmla="+- 0 7395 7157"/>
                    <a:gd name="T1" fmla="*/ T0 w 443"/>
                    <a:gd name="T2" fmla="+- 0 224 95"/>
                    <a:gd name="T3" fmla="*/ 224 h 384"/>
                    <a:gd name="T4" fmla="+- 0 7285 7157"/>
                    <a:gd name="T5" fmla="*/ T4 w 443"/>
                    <a:gd name="T6" fmla="+- 0 224 95"/>
                    <a:gd name="T7" fmla="*/ 224 h 384"/>
                    <a:gd name="T8" fmla="+- 0 7407 7157"/>
                    <a:gd name="T9" fmla="*/ T8 w 443"/>
                    <a:gd name="T10" fmla="+- 0 458 95"/>
                    <a:gd name="T11" fmla="*/ 458 h 384"/>
                    <a:gd name="T12" fmla="+- 0 7422 7157"/>
                    <a:gd name="T13" fmla="*/ T12 w 443"/>
                    <a:gd name="T14" fmla="+- 0 473 95"/>
                    <a:gd name="T15" fmla="*/ 473 h 384"/>
                    <a:gd name="T16" fmla="+- 0 7441 7157"/>
                    <a:gd name="T17" fmla="*/ T16 w 443"/>
                    <a:gd name="T18" fmla="+- 0 479 95"/>
                    <a:gd name="T19" fmla="*/ 479 h 384"/>
                    <a:gd name="T20" fmla="+- 0 7544 7157"/>
                    <a:gd name="T21" fmla="*/ T20 w 443"/>
                    <a:gd name="T22" fmla="+- 0 479 95"/>
                    <a:gd name="T23" fmla="*/ 479 h 384"/>
                    <a:gd name="T24" fmla="+- 0 7556 7157"/>
                    <a:gd name="T25" fmla="*/ T24 w 443"/>
                    <a:gd name="T26" fmla="+- 0 468 95"/>
                    <a:gd name="T27" fmla="*/ 468 h 384"/>
                    <a:gd name="T28" fmla="+- 0 7558 7157"/>
                    <a:gd name="T29" fmla="*/ T28 w 443"/>
                    <a:gd name="T30" fmla="+- 0 454 95"/>
                    <a:gd name="T31" fmla="*/ 454 h 384"/>
                    <a:gd name="T32" fmla="+- 0 7568 7157"/>
                    <a:gd name="T33" fmla="*/ T32 w 443"/>
                    <a:gd name="T34" fmla="+- 0 370 95"/>
                    <a:gd name="T35" fmla="*/ 370 h 384"/>
                    <a:gd name="T36" fmla="+- 0 7472 7157"/>
                    <a:gd name="T37" fmla="*/ T36 w 443"/>
                    <a:gd name="T38" fmla="+- 0 370 95"/>
                    <a:gd name="T39" fmla="*/ 370 h 384"/>
                    <a:gd name="T40" fmla="+- 0 7395 7157"/>
                    <a:gd name="T41" fmla="*/ T40 w 443"/>
                    <a:gd name="T42" fmla="+- 0 224 95"/>
                    <a:gd name="T43" fmla="*/ 224 h 384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</a:cxnLst>
                  <a:rect l="0" t="0" r="r" b="b"/>
                  <a:pathLst>
                    <a:path w="443" h="384">
                      <a:moveTo>
                        <a:pt x="238" y="129"/>
                      </a:moveTo>
                      <a:lnTo>
                        <a:pt x="128" y="129"/>
                      </a:lnTo>
                      <a:lnTo>
                        <a:pt x="250" y="363"/>
                      </a:lnTo>
                      <a:lnTo>
                        <a:pt x="265" y="378"/>
                      </a:lnTo>
                      <a:lnTo>
                        <a:pt x="284" y="384"/>
                      </a:lnTo>
                      <a:lnTo>
                        <a:pt x="387" y="384"/>
                      </a:lnTo>
                      <a:lnTo>
                        <a:pt x="399" y="373"/>
                      </a:lnTo>
                      <a:lnTo>
                        <a:pt x="401" y="359"/>
                      </a:lnTo>
                      <a:lnTo>
                        <a:pt x="411" y="275"/>
                      </a:lnTo>
                      <a:lnTo>
                        <a:pt x="315" y="275"/>
                      </a:lnTo>
                      <a:lnTo>
                        <a:pt x="238" y="129"/>
                      </a:ln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" name="Freeform 842"/>
                <p:cNvSpPr>
                  <a:spLocks/>
                </p:cNvSpPr>
                <p:nvPr/>
              </p:nvSpPr>
              <p:spPr bwMode="auto">
                <a:xfrm>
                  <a:off x="7157" y="95"/>
                  <a:ext cx="443" cy="384"/>
                </a:xfrm>
                <a:custGeom>
                  <a:avLst/>
                  <a:gdLst>
                    <a:gd name="T0" fmla="+- 0 7591 7157"/>
                    <a:gd name="T1" fmla="*/ T0 w 443"/>
                    <a:gd name="T2" fmla="+- 0 95 95"/>
                    <a:gd name="T3" fmla="*/ 95 h 384"/>
                    <a:gd name="T4" fmla="+- 0 7517 7157"/>
                    <a:gd name="T5" fmla="*/ T4 w 443"/>
                    <a:gd name="T6" fmla="+- 0 95 95"/>
                    <a:gd name="T7" fmla="*/ 95 h 384"/>
                    <a:gd name="T8" fmla="+- 0 7504 7157"/>
                    <a:gd name="T9" fmla="*/ T8 w 443"/>
                    <a:gd name="T10" fmla="+- 0 106 95"/>
                    <a:gd name="T11" fmla="*/ 106 h 384"/>
                    <a:gd name="T12" fmla="+- 0 7472 7157"/>
                    <a:gd name="T13" fmla="*/ T12 w 443"/>
                    <a:gd name="T14" fmla="+- 0 370 95"/>
                    <a:gd name="T15" fmla="*/ 370 h 384"/>
                    <a:gd name="T16" fmla="+- 0 7568 7157"/>
                    <a:gd name="T17" fmla="*/ T16 w 443"/>
                    <a:gd name="T18" fmla="+- 0 370 95"/>
                    <a:gd name="T19" fmla="*/ 370 h 384"/>
                    <a:gd name="T20" fmla="+- 0 7599 7157"/>
                    <a:gd name="T21" fmla="*/ T20 w 443"/>
                    <a:gd name="T22" fmla="+- 0 120 95"/>
                    <a:gd name="T23" fmla="*/ 120 h 384"/>
                    <a:gd name="T24" fmla="+- 0 7601 7157"/>
                    <a:gd name="T25" fmla="*/ T24 w 443"/>
                    <a:gd name="T26" fmla="+- 0 106 95"/>
                    <a:gd name="T27" fmla="*/ 106 h 384"/>
                    <a:gd name="T28" fmla="+- 0 7591 7157"/>
                    <a:gd name="T29" fmla="*/ T28 w 443"/>
                    <a:gd name="T30" fmla="+- 0 95 95"/>
                    <a:gd name="T31" fmla="*/ 95 h 384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</a:cxnLst>
                  <a:rect l="0" t="0" r="r" b="b"/>
                  <a:pathLst>
                    <a:path w="443" h="384">
                      <a:moveTo>
                        <a:pt x="434" y="0"/>
                      </a:moveTo>
                      <a:lnTo>
                        <a:pt x="360" y="0"/>
                      </a:lnTo>
                      <a:lnTo>
                        <a:pt x="347" y="11"/>
                      </a:lnTo>
                      <a:lnTo>
                        <a:pt x="315" y="275"/>
                      </a:lnTo>
                      <a:lnTo>
                        <a:pt x="411" y="275"/>
                      </a:lnTo>
                      <a:lnTo>
                        <a:pt x="442" y="25"/>
                      </a:lnTo>
                      <a:lnTo>
                        <a:pt x="444" y="11"/>
                      </a:lnTo>
                      <a:lnTo>
                        <a:pt x="434" y="0"/>
                      </a:ln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7" name="Group 837"/>
              <p:cNvGrpSpPr>
                <a:grpSpLocks/>
              </p:cNvGrpSpPr>
              <p:nvPr/>
            </p:nvGrpSpPr>
            <p:grpSpPr bwMode="auto">
              <a:xfrm>
                <a:off x="7597" y="95"/>
                <a:ext cx="461" cy="384"/>
                <a:chOff x="7597" y="95"/>
                <a:chExt cx="461" cy="384"/>
              </a:xfrm>
            </p:grpSpPr>
            <p:sp>
              <p:nvSpPr>
                <p:cNvPr id="11" name="Freeform 840"/>
                <p:cNvSpPr>
                  <a:spLocks/>
                </p:cNvSpPr>
                <p:nvPr/>
              </p:nvSpPr>
              <p:spPr bwMode="auto">
                <a:xfrm>
                  <a:off x="7597" y="95"/>
                  <a:ext cx="461" cy="384"/>
                </a:xfrm>
                <a:custGeom>
                  <a:avLst/>
                  <a:gdLst>
                    <a:gd name="T0" fmla="+- 0 8050 7597"/>
                    <a:gd name="T1" fmla="*/ T0 w 461"/>
                    <a:gd name="T2" fmla="+- 0 95 95"/>
                    <a:gd name="T3" fmla="*/ 95 h 384"/>
                    <a:gd name="T4" fmla="+- 0 8037 7597"/>
                    <a:gd name="T5" fmla="*/ T4 w 461"/>
                    <a:gd name="T6" fmla="+- 0 95 95"/>
                    <a:gd name="T7" fmla="*/ 95 h 384"/>
                    <a:gd name="T8" fmla="+- 0 7874 7597"/>
                    <a:gd name="T9" fmla="*/ T8 w 461"/>
                    <a:gd name="T10" fmla="+- 0 96 95"/>
                    <a:gd name="T11" fmla="*/ 96 h 384"/>
                    <a:gd name="T12" fmla="+- 0 7811 7597"/>
                    <a:gd name="T13" fmla="*/ T12 w 461"/>
                    <a:gd name="T14" fmla="+- 0 105 95"/>
                    <a:gd name="T15" fmla="*/ 105 h 384"/>
                    <a:gd name="T16" fmla="+- 0 7755 7597"/>
                    <a:gd name="T17" fmla="*/ T16 w 461"/>
                    <a:gd name="T18" fmla="+- 0 130 95"/>
                    <a:gd name="T19" fmla="*/ 130 h 384"/>
                    <a:gd name="T20" fmla="+- 0 7712 7597"/>
                    <a:gd name="T21" fmla="*/ T20 w 461"/>
                    <a:gd name="T22" fmla="+- 0 178 95"/>
                    <a:gd name="T23" fmla="*/ 178 h 384"/>
                    <a:gd name="T24" fmla="+- 0 7603 7597"/>
                    <a:gd name="T25" fmla="*/ T24 w 461"/>
                    <a:gd name="T26" fmla="+- 0 455 95"/>
                    <a:gd name="T27" fmla="*/ 455 h 384"/>
                    <a:gd name="T28" fmla="+- 0 7597 7597"/>
                    <a:gd name="T29" fmla="*/ T28 w 461"/>
                    <a:gd name="T30" fmla="+- 0 468 95"/>
                    <a:gd name="T31" fmla="*/ 468 h 384"/>
                    <a:gd name="T32" fmla="+- 0 7604 7597"/>
                    <a:gd name="T33" fmla="*/ T32 w 461"/>
                    <a:gd name="T34" fmla="+- 0 479 95"/>
                    <a:gd name="T35" fmla="*/ 479 h 384"/>
                    <a:gd name="T36" fmla="+- 0 7674 7597"/>
                    <a:gd name="T37" fmla="*/ T36 w 461"/>
                    <a:gd name="T38" fmla="+- 0 479 95"/>
                    <a:gd name="T39" fmla="*/ 479 h 384"/>
                    <a:gd name="T40" fmla="+- 0 7693 7597"/>
                    <a:gd name="T41" fmla="*/ T40 w 461"/>
                    <a:gd name="T42" fmla="+- 0 471 95"/>
                    <a:gd name="T43" fmla="*/ 471 h 384"/>
                    <a:gd name="T44" fmla="+- 0 7706 7597"/>
                    <a:gd name="T45" fmla="*/ T44 w 461"/>
                    <a:gd name="T46" fmla="+- 0 454 95"/>
                    <a:gd name="T47" fmla="*/ 454 h 384"/>
                    <a:gd name="T48" fmla="+- 0 7733 7597"/>
                    <a:gd name="T49" fmla="*/ T48 w 461"/>
                    <a:gd name="T50" fmla="+- 0 387 95"/>
                    <a:gd name="T51" fmla="*/ 387 h 384"/>
                    <a:gd name="T52" fmla="+- 0 8024 7597"/>
                    <a:gd name="T53" fmla="*/ T52 w 461"/>
                    <a:gd name="T54" fmla="+- 0 387 95"/>
                    <a:gd name="T55" fmla="*/ 387 h 384"/>
                    <a:gd name="T56" fmla="+- 0 8033 7597"/>
                    <a:gd name="T57" fmla="*/ T56 w 461"/>
                    <a:gd name="T58" fmla="+- 0 311 95"/>
                    <a:gd name="T59" fmla="*/ 311 h 384"/>
                    <a:gd name="T60" fmla="+- 0 7762 7597"/>
                    <a:gd name="T61" fmla="*/ T60 w 461"/>
                    <a:gd name="T62" fmla="+- 0 311 95"/>
                    <a:gd name="T63" fmla="*/ 311 h 384"/>
                    <a:gd name="T64" fmla="+- 0 7803 7597"/>
                    <a:gd name="T65" fmla="*/ T64 w 461"/>
                    <a:gd name="T66" fmla="+- 0 211 95"/>
                    <a:gd name="T67" fmla="*/ 211 h 384"/>
                    <a:gd name="T68" fmla="+- 0 7816 7597"/>
                    <a:gd name="T69" fmla="*/ T68 w 461"/>
                    <a:gd name="T70" fmla="+- 0 194 95"/>
                    <a:gd name="T71" fmla="*/ 194 h 384"/>
                    <a:gd name="T72" fmla="+- 0 7833 7597"/>
                    <a:gd name="T73" fmla="*/ T72 w 461"/>
                    <a:gd name="T74" fmla="+- 0 182 95"/>
                    <a:gd name="T75" fmla="*/ 182 h 384"/>
                    <a:gd name="T76" fmla="+- 0 7852 7597"/>
                    <a:gd name="T77" fmla="*/ T76 w 461"/>
                    <a:gd name="T78" fmla="+- 0 174 95"/>
                    <a:gd name="T79" fmla="*/ 174 h 384"/>
                    <a:gd name="T80" fmla="+- 0 7873 7597"/>
                    <a:gd name="T81" fmla="*/ T80 w 461"/>
                    <a:gd name="T82" fmla="+- 0 171 95"/>
                    <a:gd name="T83" fmla="*/ 171 h 384"/>
                    <a:gd name="T84" fmla="+- 0 8050 7597"/>
                    <a:gd name="T85" fmla="*/ T84 w 461"/>
                    <a:gd name="T86" fmla="+- 0 171 95"/>
                    <a:gd name="T87" fmla="*/ 171 h 384"/>
                    <a:gd name="T88" fmla="+- 0 8058 7597"/>
                    <a:gd name="T89" fmla="*/ T88 w 461"/>
                    <a:gd name="T90" fmla="+- 0 107 95"/>
                    <a:gd name="T91" fmla="*/ 107 h 384"/>
                    <a:gd name="T92" fmla="+- 0 8050 7597"/>
                    <a:gd name="T93" fmla="*/ T92 w 461"/>
                    <a:gd name="T94" fmla="+- 0 95 95"/>
                    <a:gd name="T95" fmla="*/ 95 h 384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</a:cxnLst>
                  <a:rect l="0" t="0" r="r" b="b"/>
                  <a:pathLst>
                    <a:path w="461" h="384">
                      <a:moveTo>
                        <a:pt x="453" y="0"/>
                      </a:moveTo>
                      <a:lnTo>
                        <a:pt x="440" y="0"/>
                      </a:lnTo>
                      <a:lnTo>
                        <a:pt x="277" y="1"/>
                      </a:lnTo>
                      <a:lnTo>
                        <a:pt x="214" y="10"/>
                      </a:lnTo>
                      <a:lnTo>
                        <a:pt x="158" y="35"/>
                      </a:lnTo>
                      <a:lnTo>
                        <a:pt x="115" y="83"/>
                      </a:lnTo>
                      <a:lnTo>
                        <a:pt x="6" y="360"/>
                      </a:lnTo>
                      <a:lnTo>
                        <a:pt x="0" y="373"/>
                      </a:lnTo>
                      <a:lnTo>
                        <a:pt x="7" y="384"/>
                      </a:lnTo>
                      <a:lnTo>
                        <a:pt x="77" y="384"/>
                      </a:lnTo>
                      <a:lnTo>
                        <a:pt x="96" y="376"/>
                      </a:lnTo>
                      <a:lnTo>
                        <a:pt x="109" y="359"/>
                      </a:lnTo>
                      <a:lnTo>
                        <a:pt x="136" y="292"/>
                      </a:lnTo>
                      <a:lnTo>
                        <a:pt x="427" y="292"/>
                      </a:lnTo>
                      <a:lnTo>
                        <a:pt x="436" y="216"/>
                      </a:lnTo>
                      <a:lnTo>
                        <a:pt x="165" y="216"/>
                      </a:lnTo>
                      <a:lnTo>
                        <a:pt x="206" y="116"/>
                      </a:lnTo>
                      <a:lnTo>
                        <a:pt x="219" y="99"/>
                      </a:lnTo>
                      <a:lnTo>
                        <a:pt x="236" y="87"/>
                      </a:lnTo>
                      <a:lnTo>
                        <a:pt x="255" y="79"/>
                      </a:lnTo>
                      <a:lnTo>
                        <a:pt x="276" y="76"/>
                      </a:lnTo>
                      <a:lnTo>
                        <a:pt x="453" y="76"/>
                      </a:lnTo>
                      <a:lnTo>
                        <a:pt x="461" y="12"/>
                      </a:lnTo>
                      <a:lnTo>
                        <a:pt x="453" y="0"/>
                      </a:ln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" name="Freeform 839"/>
                <p:cNvSpPr>
                  <a:spLocks/>
                </p:cNvSpPr>
                <p:nvPr/>
              </p:nvSpPr>
              <p:spPr bwMode="auto">
                <a:xfrm>
                  <a:off x="7597" y="95"/>
                  <a:ext cx="461" cy="384"/>
                </a:xfrm>
                <a:custGeom>
                  <a:avLst/>
                  <a:gdLst>
                    <a:gd name="T0" fmla="+- 0 8024 7597"/>
                    <a:gd name="T1" fmla="*/ T0 w 461"/>
                    <a:gd name="T2" fmla="+- 0 387 95"/>
                    <a:gd name="T3" fmla="*/ 387 h 384"/>
                    <a:gd name="T4" fmla="+- 0 7923 7597"/>
                    <a:gd name="T5" fmla="*/ T4 w 461"/>
                    <a:gd name="T6" fmla="+- 0 387 95"/>
                    <a:gd name="T7" fmla="*/ 387 h 384"/>
                    <a:gd name="T8" fmla="+- 0 7915 7597"/>
                    <a:gd name="T9" fmla="*/ T8 w 461"/>
                    <a:gd name="T10" fmla="+- 0 455 95"/>
                    <a:gd name="T11" fmla="*/ 455 h 384"/>
                    <a:gd name="T12" fmla="+- 0 7913 7597"/>
                    <a:gd name="T13" fmla="*/ T12 w 461"/>
                    <a:gd name="T14" fmla="+- 0 468 95"/>
                    <a:gd name="T15" fmla="*/ 468 h 384"/>
                    <a:gd name="T16" fmla="+- 0 7923 7597"/>
                    <a:gd name="T17" fmla="*/ T16 w 461"/>
                    <a:gd name="T18" fmla="+- 0 479 95"/>
                    <a:gd name="T19" fmla="*/ 479 h 384"/>
                    <a:gd name="T20" fmla="+- 0 8001 7597"/>
                    <a:gd name="T21" fmla="*/ T20 w 461"/>
                    <a:gd name="T22" fmla="+- 0 479 95"/>
                    <a:gd name="T23" fmla="*/ 479 h 384"/>
                    <a:gd name="T24" fmla="+- 0 8014 7597"/>
                    <a:gd name="T25" fmla="*/ T24 w 461"/>
                    <a:gd name="T26" fmla="+- 0 468 95"/>
                    <a:gd name="T27" fmla="*/ 468 h 384"/>
                    <a:gd name="T28" fmla="+- 0 8024 7597"/>
                    <a:gd name="T29" fmla="*/ T28 w 461"/>
                    <a:gd name="T30" fmla="+- 0 387 95"/>
                    <a:gd name="T31" fmla="*/ 387 h 384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</a:cxnLst>
                  <a:rect l="0" t="0" r="r" b="b"/>
                  <a:pathLst>
                    <a:path w="461" h="384">
                      <a:moveTo>
                        <a:pt x="427" y="292"/>
                      </a:moveTo>
                      <a:lnTo>
                        <a:pt x="326" y="292"/>
                      </a:lnTo>
                      <a:lnTo>
                        <a:pt x="318" y="360"/>
                      </a:lnTo>
                      <a:lnTo>
                        <a:pt x="316" y="373"/>
                      </a:lnTo>
                      <a:lnTo>
                        <a:pt x="326" y="384"/>
                      </a:lnTo>
                      <a:lnTo>
                        <a:pt x="404" y="384"/>
                      </a:lnTo>
                      <a:lnTo>
                        <a:pt x="417" y="373"/>
                      </a:lnTo>
                      <a:lnTo>
                        <a:pt x="427" y="292"/>
                      </a:ln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" name="Freeform 838"/>
                <p:cNvSpPr>
                  <a:spLocks/>
                </p:cNvSpPr>
                <p:nvPr/>
              </p:nvSpPr>
              <p:spPr bwMode="auto">
                <a:xfrm>
                  <a:off x="7597" y="95"/>
                  <a:ext cx="461" cy="384"/>
                </a:xfrm>
                <a:custGeom>
                  <a:avLst/>
                  <a:gdLst>
                    <a:gd name="T0" fmla="+- 0 8050 7597"/>
                    <a:gd name="T1" fmla="*/ T0 w 461"/>
                    <a:gd name="T2" fmla="+- 0 171 95"/>
                    <a:gd name="T3" fmla="*/ 171 h 384"/>
                    <a:gd name="T4" fmla="+- 0 7949 7597"/>
                    <a:gd name="T5" fmla="*/ T4 w 461"/>
                    <a:gd name="T6" fmla="+- 0 171 95"/>
                    <a:gd name="T7" fmla="*/ 171 h 384"/>
                    <a:gd name="T8" fmla="+- 0 7932 7597"/>
                    <a:gd name="T9" fmla="*/ T8 w 461"/>
                    <a:gd name="T10" fmla="+- 0 311 95"/>
                    <a:gd name="T11" fmla="*/ 311 h 384"/>
                    <a:gd name="T12" fmla="+- 0 8033 7597"/>
                    <a:gd name="T13" fmla="*/ T12 w 461"/>
                    <a:gd name="T14" fmla="+- 0 311 95"/>
                    <a:gd name="T15" fmla="*/ 311 h 384"/>
                    <a:gd name="T16" fmla="+- 0 8050 7597"/>
                    <a:gd name="T17" fmla="*/ T16 w 461"/>
                    <a:gd name="T18" fmla="+- 0 171 95"/>
                    <a:gd name="T19" fmla="*/ 171 h 384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461" h="384">
                      <a:moveTo>
                        <a:pt x="453" y="76"/>
                      </a:moveTo>
                      <a:lnTo>
                        <a:pt x="352" y="76"/>
                      </a:lnTo>
                      <a:lnTo>
                        <a:pt x="335" y="216"/>
                      </a:lnTo>
                      <a:lnTo>
                        <a:pt x="436" y="216"/>
                      </a:lnTo>
                      <a:lnTo>
                        <a:pt x="453" y="76"/>
                      </a:ln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8" name="Group 834"/>
              <p:cNvGrpSpPr>
                <a:grpSpLocks/>
              </p:cNvGrpSpPr>
              <p:nvPr/>
            </p:nvGrpSpPr>
            <p:grpSpPr bwMode="auto">
              <a:xfrm>
                <a:off x="8091" y="95"/>
                <a:ext cx="420" cy="384"/>
                <a:chOff x="8091" y="95"/>
                <a:chExt cx="420" cy="384"/>
              </a:xfrm>
            </p:grpSpPr>
            <p:sp>
              <p:nvSpPr>
                <p:cNvPr id="9" name="Freeform 836"/>
                <p:cNvSpPr>
                  <a:spLocks/>
                </p:cNvSpPr>
                <p:nvPr/>
              </p:nvSpPr>
              <p:spPr bwMode="auto">
                <a:xfrm>
                  <a:off x="8091" y="95"/>
                  <a:ext cx="420" cy="384"/>
                </a:xfrm>
                <a:custGeom>
                  <a:avLst/>
                  <a:gdLst>
                    <a:gd name="T0" fmla="+- 0 8366 8091"/>
                    <a:gd name="T1" fmla="*/ T0 w 420"/>
                    <a:gd name="T2" fmla="+- 0 95 95"/>
                    <a:gd name="T3" fmla="*/ 95 h 384"/>
                    <a:gd name="T4" fmla="+- 0 8147 8091"/>
                    <a:gd name="T5" fmla="*/ T4 w 420"/>
                    <a:gd name="T6" fmla="+- 0 95 95"/>
                    <a:gd name="T7" fmla="*/ 95 h 384"/>
                    <a:gd name="T8" fmla="+- 0 8135 8091"/>
                    <a:gd name="T9" fmla="*/ T8 w 420"/>
                    <a:gd name="T10" fmla="+- 0 106 95"/>
                    <a:gd name="T11" fmla="*/ 106 h 384"/>
                    <a:gd name="T12" fmla="+- 0 8133 8091"/>
                    <a:gd name="T13" fmla="*/ T12 w 420"/>
                    <a:gd name="T14" fmla="+- 0 120 95"/>
                    <a:gd name="T15" fmla="*/ 120 h 384"/>
                    <a:gd name="T16" fmla="+- 0 8091 8091"/>
                    <a:gd name="T17" fmla="*/ T16 w 420"/>
                    <a:gd name="T18" fmla="+- 0 468 95"/>
                    <a:gd name="T19" fmla="*/ 468 h 384"/>
                    <a:gd name="T20" fmla="+- 0 8101 8091"/>
                    <a:gd name="T21" fmla="*/ T20 w 420"/>
                    <a:gd name="T22" fmla="+- 0 479 95"/>
                    <a:gd name="T23" fmla="*/ 479 h 384"/>
                    <a:gd name="T24" fmla="+- 0 8179 8091"/>
                    <a:gd name="T25" fmla="*/ T24 w 420"/>
                    <a:gd name="T26" fmla="+- 0 479 95"/>
                    <a:gd name="T27" fmla="*/ 479 h 384"/>
                    <a:gd name="T28" fmla="+- 0 8192 8091"/>
                    <a:gd name="T29" fmla="*/ T28 w 420"/>
                    <a:gd name="T30" fmla="+- 0 468 95"/>
                    <a:gd name="T31" fmla="*/ 468 h 384"/>
                    <a:gd name="T32" fmla="+- 0 8201 8091"/>
                    <a:gd name="T33" fmla="*/ T32 w 420"/>
                    <a:gd name="T34" fmla="+- 0 394 95"/>
                    <a:gd name="T35" fmla="*/ 394 h 384"/>
                    <a:gd name="T36" fmla="+- 0 8353 8091"/>
                    <a:gd name="T37" fmla="*/ T36 w 420"/>
                    <a:gd name="T38" fmla="+- 0 393 95"/>
                    <a:gd name="T39" fmla="*/ 393 h 384"/>
                    <a:gd name="T40" fmla="+- 0 8418 8091"/>
                    <a:gd name="T41" fmla="*/ T40 w 420"/>
                    <a:gd name="T42" fmla="+- 0 378 95"/>
                    <a:gd name="T43" fmla="*/ 378 h 384"/>
                    <a:gd name="T44" fmla="+- 0 8467 8091"/>
                    <a:gd name="T45" fmla="*/ T44 w 420"/>
                    <a:gd name="T46" fmla="+- 0 343 95"/>
                    <a:gd name="T47" fmla="*/ 343 h 384"/>
                    <a:gd name="T48" fmla="+- 0 8485 8091"/>
                    <a:gd name="T49" fmla="*/ T48 w 420"/>
                    <a:gd name="T50" fmla="+- 0 318 95"/>
                    <a:gd name="T51" fmla="*/ 318 h 384"/>
                    <a:gd name="T52" fmla="+- 0 8210 8091"/>
                    <a:gd name="T53" fmla="*/ T52 w 420"/>
                    <a:gd name="T54" fmla="+- 0 318 95"/>
                    <a:gd name="T55" fmla="*/ 318 h 384"/>
                    <a:gd name="T56" fmla="+- 0 8228 8091"/>
                    <a:gd name="T57" fmla="*/ T56 w 420"/>
                    <a:gd name="T58" fmla="+- 0 171 95"/>
                    <a:gd name="T59" fmla="*/ 171 h 384"/>
                    <a:gd name="T60" fmla="+- 0 8504 8091"/>
                    <a:gd name="T61" fmla="*/ T60 w 420"/>
                    <a:gd name="T62" fmla="+- 0 171 95"/>
                    <a:gd name="T63" fmla="*/ 171 h 384"/>
                    <a:gd name="T64" fmla="+- 0 8504 8091"/>
                    <a:gd name="T65" fmla="*/ T64 w 420"/>
                    <a:gd name="T66" fmla="+- 0 169 95"/>
                    <a:gd name="T67" fmla="*/ 169 h 384"/>
                    <a:gd name="T68" fmla="+- 0 8455 8091"/>
                    <a:gd name="T69" fmla="*/ T68 w 420"/>
                    <a:gd name="T70" fmla="+- 0 113 95"/>
                    <a:gd name="T71" fmla="*/ 113 h 384"/>
                    <a:gd name="T72" fmla="+- 0 8392 8091"/>
                    <a:gd name="T73" fmla="*/ T72 w 420"/>
                    <a:gd name="T74" fmla="+- 0 96 95"/>
                    <a:gd name="T75" fmla="*/ 96 h 384"/>
                    <a:gd name="T76" fmla="+- 0 8366 8091"/>
                    <a:gd name="T77" fmla="*/ T76 w 420"/>
                    <a:gd name="T78" fmla="+- 0 95 95"/>
                    <a:gd name="T79" fmla="*/ 95 h 384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</a:cxnLst>
                  <a:rect l="0" t="0" r="r" b="b"/>
                  <a:pathLst>
                    <a:path w="420" h="384">
                      <a:moveTo>
                        <a:pt x="275" y="0"/>
                      </a:moveTo>
                      <a:lnTo>
                        <a:pt x="56" y="0"/>
                      </a:lnTo>
                      <a:lnTo>
                        <a:pt x="44" y="11"/>
                      </a:lnTo>
                      <a:lnTo>
                        <a:pt x="42" y="25"/>
                      </a:lnTo>
                      <a:lnTo>
                        <a:pt x="0" y="373"/>
                      </a:lnTo>
                      <a:lnTo>
                        <a:pt x="10" y="384"/>
                      </a:lnTo>
                      <a:lnTo>
                        <a:pt x="88" y="384"/>
                      </a:lnTo>
                      <a:lnTo>
                        <a:pt x="101" y="373"/>
                      </a:lnTo>
                      <a:lnTo>
                        <a:pt x="110" y="299"/>
                      </a:lnTo>
                      <a:lnTo>
                        <a:pt x="262" y="298"/>
                      </a:lnTo>
                      <a:lnTo>
                        <a:pt x="327" y="283"/>
                      </a:lnTo>
                      <a:lnTo>
                        <a:pt x="376" y="248"/>
                      </a:lnTo>
                      <a:lnTo>
                        <a:pt x="394" y="223"/>
                      </a:lnTo>
                      <a:lnTo>
                        <a:pt x="119" y="223"/>
                      </a:lnTo>
                      <a:lnTo>
                        <a:pt x="137" y="76"/>
                      </a:lnTo>
                      <a:lnTo>
                        <a:pt x="413" y="76"/>
                      </a:lnTo>
                      <a:lnTo>
                        <a:pt x="413" y="74"/>
                      </a:lnTo>
                      <a:lnTo>
                        <a:pt x="364" y="18"/>
                      </a:lnTo>
                      <a:lnTo>
                        <a:pt x="301" y="1"/>
                      </a:lnTo>
                      <a:lnTo>
                        <a:pt x="275" y="0"/>
                      </a:ln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" name="Freeform 835"/>
                <p:cNvSpPr>
                  <a:spLocks/>
                </p:cNvSpPr>
                <p:nvPr/>
              </p:nvSpPr>
              <p:spPr bwMode="auto">
                <a:xfrm>
                  <a:off x="8091" y="95"/>
                  <a:ext cx="420" cy="384"/>
                </a:xfrm>
                <a:custGeom>
                  <a:avLst/>
                  <a:gdLst>
                    <a:gd name="T0" fmla="+- 0 8504 8091"/>
                    <a:gd name="T1" fmla="*/ T0 w 420"/>
                    <a:gd name="T2" fmla="+- 0 171 95"/>
                    <a:gd name="T3" fmla="*/ 171 h 384"/>
                    <a:gd name="T4" fmla="+- 0 8228 8091"/>
                    <a:gd name="T5" fmla="*/ T4 w 420"/>
                    <a:gd name="T6" fmla="+- 0 171 95"/>
                    <a:gd name="T7" fmla="*/ 171 h 384"/>
                    <a:gd name="T8" fmla="+- 0 8335 8091"/>
                    <a:gd name="T9" fmla="*/ T8 w 420"/>
                    <a:gd name="T10" fmla="+- 0 171 95"/>
                    <a:gd name="T11" fmla="*/ 171 h 384"/>
                    <a:gd name="T12" fmla="+- 0 8357 8091"/>
                    <a:gd name="T13" fmla="*/ T12 w 420"/>
                    <a:gd name="T14" fmla="+- 0 173 95"/>
                    <a:gd name="T15" fmla="*/ 173 h 384"/>
                    <a:gd name="T16" fmla="+- 0 8377 8091"/>
                    <a:gd name="T17" fmla="*/ T16 w 420"/>
                    <a:gd name="T18" fmla="+- 0 178 95"/>
                    <a:gd name="T19" fmla="*/ 178 h 384"/>
                    <a:gd name="T20" fmla="+- 0 8392 8091"/>
                    <a:gd name="T21" fmla="*/ T20 w 420"/>
                    <a:gd name="T22" fmla="+- 0 187 95"/>
                    <a:gd name="T23" fmla="*/ 187 h 384"/>
                    <a:gd name="T24" fmla="+- 0 8403 8091"/>
                    <a:gd name="T25" fmla="*/ T24 w 420"/>
                    <a:gd name="T26" fmla="+- 0 202 95"/>
                    <a:gd name="T27" fmla="*/ 202 h 384"/>
                    <a:gd name="T28" fmla="+- 0 8408 8091"/>
                    <a:gd name="T29" fmla="*/ T28 w 420"/>
                    <a:gd name="T30" fmla="+- 0 223 95"/>
                    <a:gd name="T31" fmla="*/ 223 h 384"/>
                    <a:gd name="T32" fmla="+- 0 8407 8091"/>
                    <a:gd name="T33" fmla="*/ T32 w 420"/>
                    <a:gd name="T34" fmla="+- 0 251 95"/>
                    <a:gd name="T35" fmla="*/ 251 h 384"/>
                    <a:gd name="T36" fmla="+- 0 8373 8091"/>
                    <a:gd name="T37" fmla="*/ T36 w 420"/>
                    <a:gd name="T38" fmla="+- 0 306 95"/>
                    <a:gd name="T39" fmla="*/ 306 h 384"/>
                    <a:gd name="T40" fmla="+- 0 8308 8091"/>
                    <a:gd name="T41" fmla="*/ T40 w 420"/>
                    <a:gd name="T42" fmla="+- 0 318 95"/>
                    <a:gd name="T43" fmla="*/ 318 h 384"/>
                    <a:gd name="T44" fmla="+- 0 8485 8091"/>
                    <a:gd name="T45" fmla="*/ T44 w 420"/>
                    <a:gd name="T46" fmla="+- 0 318 95"/>
                    <a:gd name="T47" fmla="*/ 318 h 384"/>
                    <a:gd name="T48" fmla="+- 0 8510 8091"/>
                    <a:gd name="T49" fmla="*/ T48 w 420"/>
                    <a:gd name="T50" fmla="+- 0 237 95"/>
                    <a:gd name="T51" fmla="*/ 237 h 384"/>
                    <a:gd name="T52" fmla="+- 0 8511 8091"/>
                    <a:gd name="T53" fmla="*/ T52 w 420"/>
                    <a:gd name="T54" fmla="+- 0 212 95"/>
                    <a:gd name="T55" fmla="*/ 212 h 384"/>
                    <a:gd name="T56" fmla="+- 0 8509 8091"/>
                    <a:gd name="T57" fmla="*/ T56 w 420"/>
                    <a:gd name="T58" fmla="+- 0 189 95"/>
                    <a:gd name="T59" fmla="*/ 189 h 384"/>
                    <a:gd name="T60" fmla="+- 0 8504 8091"/>
                    <a:gd name="T61" fmla="*/ T60 w 420"/>
                    <a:gd name="T62" fmla="+- 0 171 95"/>
                    <a:gd name="T63" fmla="*/ 171 h 384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</a:cxnLst>
                  <a:rect l="0" t="0" r="r" b="b"/>
                  <a:pathLst>
                    <a:path w="420" h="384">
                      <a:moveTo>
                        <a:pt x="413" y="76"/>
                      </a:moveTo>
                      <a:lnTo>
                        <a:pt x="137" y="76"/>
                      </a:lnTo>
                      <a:lnTo>
                        <a:pt x="244" y="76"/>
                      </a:lnTo>
                      <a:lnTo>
                        <a:pt x="266" y="78"/>
                      </a:lnTo>
                      <a:lnTo>
                        <a:pt x="286" y="83"/>
                      </a:lnTo>
                      <a:lnTo>
                        <a:pt x="301" y="92"/>
                      </a:lnTo>
                      <a:lnTo>
                        <a:pt x="312" y="107"/>
                      </a:lnTo>
                      <a:lnTo>
                        <a:pt x="317" y="128"/>
                      </a:lnTo>
                      <a:lnTo>
                        <a:pt x="316" y="156"/>
                      </a:lnTo>
                      <a:lnTo>
                        <a:pt x="282" y="211"/>
                      </a:lnTo>
                      <a:lnTo>
                        <a:pt x="217" y="223"/>
                      </a:lnTo>
                      <a:lnTo>
                        <a:pt x="394" y="223"/>
                      </a:lnTo>
                      <a:lnTo>
                        <a:pt x="419" y="142"/>
                      </a:lnTo>
                      <a:lnTo>
                        <a:pt x="420" y="117"/>
                      </a:lnTo>
                      <a:lnTo>
                        <a:pt x="418" y="94"/>
                      </a:lnTo>
                      <a:lnTo>
                        <a:pt x="413" y="76"/>
                      </a:ln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sp>
          <p:nvSpPr>
            <p:cNvPr id="20" name="Rechteck 19"/>
            <p:cNvSpPr/>
            <p:nvPr/>
          </p:nvSpPr>
          <p:spPr>
            <a:xfrm>
              <a:off x="5130676" y="2700511"/>
              <a:ext cx="707245" cy="5078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2700" dirty="0" smtClean="0">
                  <a:solidFill>
                    <a:schemeClr val="bg1"/>
                  </a:solidFill>
                </a:rPr>
                <a:t>pull</a:t>
              </a:r>
              <a:endParaRPr lang="de-DE" sz="27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6704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8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7916" y="-25575"/>
            <a:ext cx="11178078" cy="7838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eck 2"/>
          <p:cNvSpPr/>
          <p:nvPr/>
        </p:nvSpPr>
        <p:spPr>
          <a:xfrm>
            <a:off x="450156" y="1566810"/>
            <a:ext cx="8460000" cy="56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300" dirty="0">
                <a:solidFill>
                  <a:schemeClr val="tx1"/>
                </a:solidFill>
                <a:latin typeface="VAG Rounded Std Light" pitchFamily="34" charset="0"/>
              </a:rPr>
              <a:t>Пряжка: </a:t>
            </a:r>
            <a:r>
              <a:rPr lang="de-DE" sz="3300" dirty="0">
                <a:solidFill>
                  <a:schemeClr val="tx1"/>
                </a:solidFill>
                <a:latin typeface="VAG Rounded Std Light" pitchFamily="34" charset="0"/>
              </a:rPr>
              <a:t>SNAP </a:t>
            </a:r>
            <a:r>
              <a:rPr lang="de-DE" sz="3300" dirty="0" smtClean="0">
                <a:solidFill>
                  <a:schemeClr val="tx1"/>
                </a:solidFill>
                <a:latin typeface="VAG Rounded Std Light" pitchFamily="34" charset="0"/>
              </a:rPr>
              <a:t>pull</a:t>
            </a:r>
            <a:endParaRPr lang="de-DE" sz="3300" dirty="0">
              <a:solidFill>
                <a:schemeClr val="tx1"/>
              </a:solidFill>
              <a:latin typeface="VAG Rounded Std Light" pitchFamily="34" charset="0"/>
            </a:endParaRPr>
          </a:p>
          <a:p>
            <a:r>
              <a:rPr lang="ru-RU" sz="3300" dirty="0">
                <a:solidFill>
                  <a:schemeClr val="tx1"/>
                </a:solidFill>
                <a:latin typeface="VAG Rounded Std Light" pitchFamily="34" charset="0"/>
              </a:rPr>
              <a:t>Применение: </a:t>
            </a:r>
            <a:r>
              <a:rPr lang="ru-RU" sz="3300" dirty="0" smtClean="0">
                <a:solidFill>
                  <a:schemeClr val="tx1"/>
                </a:solidFill>
                <a:latin typeface="VAG Rounded Std Light" pitchFamily="34" charset="0"/>
              </a:rPr>
              <a:t>коллекция сумок</a:t>
            </a:r>
            <a:endParaRPr lang="ru-RU" sz="3300" dirty="0">
              <a:solidFill>
                <a:schemeClr val="tx1"/>
              </a:solidFill>
              <a:latin typeface="VAG Rounded Std Light" pitchFamily="34" charset="0"/>
            </a:endParaRPr>
          </a:p>
          <a:p>
            <a:r>
              <a:rPr lang="ru-RU" sz="3300" dirty="0" smtClean="0">
                <a:solidFill>
                  <a:schemeClr val="tx1"/>
                </a:solidFill>
                <a:latin typeface="VAG Rounded Std Light" pitchFamily="34" charset="0"/>
              </a:rPr>
              <a:t>Производитель:</a:t>
            </a:r>
            <a:r>
              <a:rPr lang="en-US" sz="3300" dirty="0">
                <a:solidFill>
                  <a:schemeClr val="tx1"/>
                </a:solidFill>
                <a:latin typeface="VAG Rounded Std Light" pitchFamily="34" charset="0"/>
              </a:rPr>
              <a:t>OXMOX</a:t>
            </a:r>
            <a:endParaRPr lang="de-DE" sz="3300" dirty="0">
              <a:solidFill>
                <a:schemeClr val="tx1"/>
              </a:solidFill>
              <a:latin typeface="VAG Rounded Std Light" pitchFamily="34" charset="0"/>
            </a:endParaRPr>
          </a:p>
          <a:p>
            <a:r>
              <a:rPr lang="ru-RU" sz="3300" dirty="0">
                <a:solidFill>
                  <a:schemeClr val="tx1"/>
                </a:solidFill>
                <a:latin typeface="VAG Rounded Std Light" pitchFamily="34" charset="0"/>
              </a:rPr>
              <a:t>Название </a:t>
            </a:r>
            <a:r>
              <a:rPr lang="ru-RU" sz="3300" dirty="0" smtClean="0">
                <a:solidFill>
                  <a:schemeClr val="tx1"/>
                </a:solidFill>
                <a:latin typeface="VAG Rounded Std Light" pitchFamily="34" charset="0"/>
              </a:rPr>
              <a:t>продукта:</a:t>
            </a:r>
          </a:p>
          <a:p>
            <a:r>
              <a:rPr lang="en-US" sz="3300" dirty="0" smtClean="0">
                <a:solidFill>
                  <a:schemeClr val="tx1"/>
                </a:solidFill>
                <a:latin typeface="VAG Rounded Std Light" pitchFamily="34" charset="0"/>
              </a:rPr>
              <a:t>Touch-it </a:t>
            </a:r>
            <a:r>
              <a:rPr lang="en-US" sz="3300" dirty="0">
                <a:solidFill>
                  <a:schemeClr val="tx1"/>
                </a:solidFill>
                <a:latin typeface="VAG Rounded Std Light" pitchFamily="34" charset="0"/>
              </a:rPr>
              <a:t>Messenger Bag</a:t>
            </a:r>
            <a:endParaRPr lang="de-DE" sz="3300" dirty="0">
              <a:solidFill>
                <a:schemeClr val="tx1"/>
              </a:solidFill>
              <a:latin typeface="VAG Rounded Std Light" pitchFamily="34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684" y="1836415"/>
            <a:ext cx="3620005" cy="1724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798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40" y="468263"/>
            <a:ext cx="10058400" cy="6702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440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5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" y="1111"/>
            <a:ext cx="10692130" cy="755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40" y="120533"/>
            <a:ext cx="1889504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303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93"/>
          <p:cNvGrpSpPr>
            <a:grpSpLocks/>
          </p:cNvGrpSpPr>
          <p:nvPr/>
        </p:nvGrpSpPr>
        <p:grpSpPr bwMode="auto">
          <a:xfrm>
            <a:off x="4524752" y="3249394"/>
            <a:ext cx="1109980" cy="243205"/>
            <a:chOff x="7546" y="5761"/>
            <a:chExt cx="1748" cy="383"/>
          </a:xfrm>
        </p:grpSpPr>
        <p:grpSp>
          <p:nvGrpSpPr>
            <p:cNvPr id="22" name="Group 106"/>
            <p:cNvGrpSpPr>
              <a:grpSpLocks/>
            </p:cNvGrpSpPr>
            <p:nvPr/>
          </p:nvGrpSpPr>
          <p:grpSpPr bwMode="auto">
            <a:xfrm>
              <a:off x="7546" y="5769"/>
              <a:ext cx="412" cy="367"/>
              <a:chOff x="7546" y="5769"/>
              <a:chExt cx="412" cy="367"/>
            </a:xfrm>
          </p:grpSpPr>
          <p:sp>
            <p:nvSpPr>
              <p:cNvPr id="35" name="Freeform 109"/>
              <p:cNvSpPr>
                <a:spLocks/>
              </p:cNvSpPr>
              <p:nvPr/>
            </p:nvSpPr>
            <p:spPr bwMode="auto">
              <a:xfrm>
                <a:off x="7546" y="5769"/>
                <a:ext cx="412" cy="367"/>
              </a:xfrm>
              <a:custGeom>
                <a:avLst/>
                <a:gdLst>
                  <a:gd name="T0" fmla="+- 0 7675 7546"/>
                  <a:gd name="T1" fmla="*/ T0 w 412"/>
                  <a:gd name="T2" fmla="+- 0 5769 5769"/>
                  <a:gd name="T3" fmla="*/ 5769 h 367"/>
                  <a:gd name="T4" fmla="+- 0 7601 7546"/>
                  <a:gd name="T5" fmla="*/ T4 w 412"/>
                  <a:gd name="T6" fmla="+- 0 5769 5769"/>
                  <a:gd name="T7" fmla="*/ 5769 h 367"/>
                  <a:gd name="T8" fmla="+- 0 7588 7546"/>
                  <a:gd name="T9" fmla="*/ T8 w 412"/>
                  <a:gd name="T10" fmla="+- 0 5780 5769"/>
                  <a:gd name="T11" fmla="*/ 5780 h 367"/>
                  <a:gd name="T12" fmla="+- 0 7546 7546"/>
                  <a:gd name="T13" fmla="*/ T12 w 412"/>
                  <a:gd name="T14" fmla="+- 0 6125 5769"/>
                  <a:gd name="T15" fmla="*/ 6125 h 367"/>
                  <a:gd name="T16" fmla="+- 0 7556 7546"/>
                  <a:gd name="T17" fmla="*/ T16 w 412"/>
                  <a:gd name="T18" fmla="+- 0 6136 5769"/>
                  <a:gd name="T19" fmla="*/ 6136 h 367"/>
                  <a:gd name="T20" fmla="+- 0 7630 7546"/>
                  <a:gd name="T21" fmla="*/ T20 w 412"/>
                  <a:gd name="T22" fmla="+- 0 6136 5769"/>
                  <a:gd name="T23" fmla="*/ 6136 h 367"/>
                  <a:gd name="T24" fmla="+- 0 7642 7546"/>
                  <a:gd name="T25" fmla="*/ T24 w 412"/>
                  <a:gd name="T26" fmla="+- 0 6126 5769"/>
                  <a:gd name="T27" fmla="*/ 6126 h 367"/>
                  <a:gd name="T28" fmla="+- 0 7660 7546"/>
                  <a:gd name="T29" fmla="*/ T28 w 412"/>
                  <a:gd name="T30" fmla="+- 0 5981 5769"/>
                  <a:gd name="T31" fmla="*/ 5981 h 367"/>
                  <a:gd name="T32" fmla="+- 0 7933 7546"/>
                  <a:gd name="T33" fmla="*/ T32 w 412"/>
                  <a:gd name="T34" fmla="+- 0 5981 5769"/>
                  <a:gd name="T35" fmla="*/ 5981 h 367"/>
                  <a:gd name="T36" fmla="+- 0 7942 7546"/>
                  <a:gd name="T37" fmla="*/ T36 w 412"/>
                  <a:gd name="T38" fmla="+- 0 5909 5769"/>
                  <a:gd name="T39" fmla="*/ 5909 h 367"/>
                  <a:gd name="T40" fmla="+- 0 7669 7546"/>
                  <a:gd name="T41" fmla="*/ T40 w 412"/>
                  <a:gd name="T42" fmla="+- 0 5909 5769"/>
                  <a:gd name="T43" fmla="*/ 5909 h 367"/>
                  <a:gd name="T44" fmla="+- 0 7685 7546"/>
                  <a:gd name="T45" fmla="*/ T44 w 412"/>
                  <a:gd name="T46" fmla="+- 0 5780 5769"/>
                  <a:gd name="T47" fmla="*/ 5780 h 367"/>
                  <a:gd name="T48" fmla="+- 0 7675 7546"/>
                  <a:gd name="T49" fmla="*/ T48 w 412"/>
                  <a:gd name="T50" fmla="+- 0 5769 5769"/>
                  <a:gd name="T51" fmla="*/ 5769 h 36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</a:cxnLst>
                <a:rect l="0" t="0" r="r" b="b"/>
                <a:pathLst>
                  <a:path w="412" h="367">
                    <a:moveTo>
                      <a:pt x="129" y="0"/>
                    </a:moveTo>
                    <a:lnTo>
                      <a:pt x="55" y="0"/>
                    </a:lnTo>
                    <a:lnTo>
                      <a:pt x="42" y="11"/>
                    </a:lnTo>
                    <a:lnTo>
                      <a:pt x="0" y="356"/>
                    </a:lnTo>
                    <a:lnTo>
                      <a:pt x="10" y="367"/>
                    </a:lnTo>
                    <a:lnTo>
                      <a:pt x="84" y="367"/>
                    </a:lnTo>
                    <a:lnTo>
                      <a:pt x="96" y="357"/>
                    </a:lnTo>
                    <a:lnTo>
                      <a:pt x="114" y="212"/>
                    </a:lnTo>
                    <a:lnTo>
                      <a:pt x="387" y="212"/>
                    </a:lnTo>
                    <a:lnTo>
                      <a:pt x="396" y="140"/>
                    </a:lnTo>
                    <a:lnTo>
                      <a:pt x="123" y="140"/>
                    </a:lnTo>
                    <a:lnTo>
                      <a:pt x="139" y="11"/>
                    </a:lnTo>
                    <a:lnTo>
                      <a:pt x="129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e-DE"/>
              </a:p>
            </p:txBody>
          </p:sp>
          <p:sp>
            <p:nvSpPr>
              <p:cNvPr id="36" name="Freeform 108"/>
              <p:cNvSpPr>
                <a:spLocks/>
              </p:cNvSpPr>
              <p:nvPr/>
            </p:nvSpPr>
            <p:spPr bwMode="auto">
              <a:xfrm>
                <a:off x="7546" y="5769"/>
                <a:ext cx="412" cy="367"/>
              </a:xfrm>
              <a:custGeom>
                <a:avLst/>
                <a:gdLst>
                  <a:gd name="T0" fmla="+- 0 7933 7546"/>
                  <a:gd name="T1" fmla="*/ T0 w 412"/>
                  <a:gd name="T2" fmla="+- 0 5981 5769"/>
                  <a:gd name="T3" fmla="*/ 5981 h 367"/>
                  <a:gd name="T4" fmla="+- 0 7836 7546"/>
                  <a:gd name="T5" fmla="*/ T4 w 412"/>
                  <a:gd name="T6" fmla="+- 0 5981 5769"/>
                  <a:gd name="T7" fmla="*/ 5981 h 367"/>
                  <a:gd name="T8" fmla="+- 0 7819 7546"/>
                  <a:gd name="T9" fmla="*/ T8 w 412"/>
                  <a:gd name="T10" fmla="+- 0 6126 5769"/>
                  <a:gd name="T11" fmla="*/ 6126 h 367"/>
                  <a:gd name="T12" fmla="+- 0 7828 7546"/>
                  <a:gd name="T13" fmla="*/ T12 w 412"/>
                  <a:gd name="T14" fmla="+- 0 6136 5769"/>
                  <a:gd name="T15" fmla="*/ 6136 h 367"/>
                  <a:gd name="T16" fmla="+- 0 7903 7546"/>
                  <a:gd name="T17" fmla="*/ T16 w 412"/>
                  <a:gd name="T18" fmla="+- 0 6136 5769"/>
                  <a:gd name="T19" fmla="*/ 6136 h 367"/>
                  <a:gd name="T20" fmla="+- 0 7915 7546"/>
                  <a:gd name="T21" fmla="*/ T20 w 412"/>
                  <a:gd name="T22" fmla="+- 0 6125 5769"/>
                  <a:gd name="T23" fmla="*/ 6125 h 367"/>
                  <a:gd name="T24" fmla="+- 0 7917 7546"/>
                  <a:gd name="T25" fmla="*/ T24 w 412"/>
                  <a:gd name="T26" fmla="+- 0 6112 5769"/>
                  <a:gd name="T27" fmla="*/ 6112 h 367"/>
                  <a:gd name="T28" fmla="+- 0 7933 7546"/>
                  <a:gd name="T29" fmla="*/ T28 w 412"/>
                  <a:gd name="T30" fmla="+- 0 5981 5769"/>
                  <a:gd name="T31" fmla="*/ 5981 h 36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</a:cxnLst>
                <a:rect l="0" t="0" r="r" b="b"/>
                <a:pathLst>
                  <a:path w="412" h="367">
                    <a:moveTo>
                      <a:pt x="387" y="212"/>
                    </a:moveTo>
                    <a:lnTo>
                      <a:pt x="290" y="212"/>
                    </a:lnTo>
                    <a:lnTo>
                      <a:pt x="273" y="357"/>
                    </a:lnTo>
                    <a:lnTo>
                      <a:pt x="282" y="367"/>
                    </a:lnTo>
                    <a:lnTo>
                      <a:pt x="357" y="367"/>
                    </a:lnTo>
                    <a:lnTo>
                      <a:pt x="369" y="356"/>
                    </a:lnTo>
                    <a:lnTo>
                      <a:pt x="371" y="343"/>
                    </a:lnTo>
                    <a:lnTo>
                      <a:pt x="387" y="212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e-DE"/>
              </a:p>
            </p:txBody>
          </p:sp>
          <p:sp>
            <p:nvSpPr>
              <p:cNvPr id="37" name="Freeform 107"/>
              <p:cNvSpPr>
                <a:spLocks/>
              </p:cNvSpPr>
              <p:nvPr/>
            </p:nvSpPr>
            <p:spPr bwMode="auto">
              <a:xfrm>
                <a:off x="7546" y="5769"/>
                <a:ext cx="412" cy="367"/>
              </a:xfrm>
              <a:custGeom>
                <a:avLst/>
                <a:gdLst>
                  <a:gd name="T0" fmla="+- 0 7948 7546"/>
                  <a:gd name="T1" fmla="*/ T0 w 412"/>
                  <a:gd name="T2" fmla="+- 0 5769 5769"/>
                  <a:gd name="T3" fmla="*/ 5769 h 367"/>
                  <a:gd name="T4" fmla="+- 0 7873 7546"/>
                  <a:gd name="T5" fmla="*/ T4 w 412"/>
                  <a:gd name="T6" fmla="+- 0 5769 5769"/>
                  <a:gd name="T7" fmla="*/ 5769 h 367"/>
                  <a:gd name="T8" fmla="+- 0 7861 7546"/>
                  <a:gd name="T9" fmla="*/ T8 w 412"/>
                  <a:gd name="T10" fmla="+- 0 5780 5769"/>
                  <a:gd name="T11" fmla="*/ 5780 h 367"/>
                  <a:gd name="T12" fmla="+- 0 7859 7546"/>
                  <a:gd name="T13" fmla="*/ T12 w 412"/>
                  <a:gd name="T14" fmla="+- 0 5793 5769"/>
                  <a:gd name="T15" fmla="*/ 5793 h 367"/>
                  <a:gd name="T16" fmla="+- 0 7845 7546"/>
                  <a:gd name="T17" fmla="*/ T16 w 412"/>
                  <a:gd name="T18" fmla="+- 0 5909 5769"/>
                  <a:gd name="T19" fmla="*/ 5909 h 367"/>
                  <a:gd name="T20" fmla="+- 0 7942 7546"/>
                  <a:gd name="T21" fmla="*/ T20 w 412"/>
                  <a:gd name="T22" fmla="+- 0 5909 5769"/>
                  <a:gd name="T23" fmla="*/ 5909 h 367"/>
                  <a:gd name="T24" fmla="+- 0 7956 7546"/>
                  <a:gd name="T25" fmla="*/ T24 w 412"/>
                  <a:gd name="T26" fmla="+- 0 5793 5769"/>
                  <a:gd name="T27" fmla="*/ 5793 h 367"/>
                  <a:gd name="T28" fmla="+- 0 7958 7546"/>
                  <a:gd name="T29" fmla="*/ T28 w 412"/>
                  <a:gd name="T30" fmla="+- 0 5780 5769"/>
                  <a:gd name="T31" fmla="*/ 5780 h 367"/>
                  <a:gd name="T32" fmla="+- 0 7948 7546"/>
                  <a:gd name="T33" fmla="*/ T32 w 412"/>
                  <a:gd name="T34" fmla="+- 0 5769 5769"/>
                  <a:gd name="T35" fmla="*/ 5769 h 36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</a:cxnLst>
                <a:rect l="0" t="0" r="r" b="b"/>
                <a:pathLst>
                  <a:path w="412" h="367">
                    <a:moveTo>
                      <a:pt x="402" y="0"/>
                    </a:moveTo>
                    <a:lnTo>
                      <a:pt x="327" y="0"/>
                    </a:lnTo>
                    <a:lnTo>
                      <a:pt x="315" y="11"/>
                    </a:lnTo>
                    <a:lnTo>
                      <a:pt x="313" y="24"/>
                    </a:lnTo>
                    <a:lnTo>
                      <a:pt x="299" y="140"/>
                    </a:lnTo>
                    <a:lnTo>
                      <a:pt x="396" y="140"/>
                    </a:lnTo>
                    <a:lnTo>
                      <a:pt x="410" y="24"/>
                    </a:lnTo>
                    <a:lnTo>
                      <a:pt x="412" y="11"/>
                    </a:lnTo>
                    <a:lnTo>
                      <a:pt x="40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e-DE"/>
              </a:p>
            </p:txBody>
          </p:sp>
        </p:grpSp>
        <p:grpSp>
          <p:nvGrpSpPr>
            <p:cNvPr id="23" name="Group 104"/>
            <p:cNvGrpSpPr>
              <a:grpSpLocks/>
            </p:cNvGrpSpPr>
            <p:nvPr/>
          </p:nvGrpSpPr>
          <p:grpSpPr bwMode="auto">
            <a:xfrm>
              <a:off x="7987" y="5761"/>
              <a:ext cx="398" cy="383"/>
              <a:chOff x="7987" y="5761"/>
              <a:chExt cx="398" cy="383"/>
            </a:xfrm>
          </p:grpSpPr>
          <p:sp>
            <p:nvSpPr>
              <p:cNvPr id="34" name="Freeform 105"/>
              <p:cNvSpPr>
                <a:spLocks/>
              </p:cNvSpPr>
              <p:nvPr/>
            </p:nvSpPr>
            <p:spPr bwMode="auto">
              <a:xfrm>
                <a:off x="7987" y="5761"/>
                <a:ext cx="398" cy="383"/>
              </a:xfrm>
              <a:custGeom>
                <a:avLst/>
                <a:gdLst>
                  <a:gd name="T0" fmla="+- 0 8219 7987"/>
                  <a:gd name="T1" fmla="*/ T0 w 398"/>
                  <a:gd name="T2" fmla="+- 0 5761 5761"/>
                  <a:gd name="T3" fmla="*/ 5761 h 383"/>
                  <a:gd name="T4" fmla="+- 0 8154 7987"/>
                  <a:gd name="T5" fmla="*/ T4 w 398"/>
                  <a:gd name="T6" fmla="+- 0 5767 5761"/>
                  <a:gd name="T7" fmla="*/ 5767 h 383"/>
                  <a:gd name="T8" fmla="+- 0 8095 7987"/>
                  <a:gd name="T9" fmla="*/ T8 w 398"/>
                  <a:gd name="T10" fmla="+- 0 5786 5761"/>
                  <a:gd name="T11" fmla="*/ 5786 h 383"/>
                  <a:gd name="T12" fmla="+- 0 8035 7987"/>
                  <a:gd name="T13" fmla="*/ T12 w 398"/>
                  <a:gd name="T14" fmla="+- 0 5836 5761"/>
                  <a:gd name="T15" fmla="*/ 5836 h 383"/>
                  <a:gd name="T16" fmla="+- 0 8004 7987"/>
                  <a:gd name="T17" fmla="*/ T16 w 398"/>
                  <a:gd name="T18" fmla="+- 0 5895 5761"/>
                  <a:gd name="T19" fmla="*/ 5895 h 383"/>
                  <a:gd name="T20" fmla="+- 0 7987 7987"/>
                  <a:gd name="T21" fmla="*/ T20 w 398"/>
                  <a:gd name="T22" fmla="+- 0 5975 5761"/>
                  <a:gd name="T23" fmla="*/ 5975 h 383"/>
                  <a:gd name="T24" fmla="+- 0 7987 7987"/>
                  <a:gd name="T25" fmla="*/ T24 w 398"/>
                  <a:gd name="T26" fmla="+- 0 6001 5761"/>
                  <a:gd name="T27" fmla="*/ 6001 h 383"/>
                  <a:gd name="T28" fmla="+- 0 7988 7987"/>
                  <a:gd name="T29" fmla="*/ T28 w 398"/>
                  <a:gd name="T30" fmla="+- 0 6022 5761"/>
                  <a:gd name="T31" fmla="*/ 6022 h 383"/>
                  <a:gd name="T32" fmla="+- 0 8019 7987"/>
                  <a:gd name="T33" fmla="*/ T32 w 398"/>
                  <a:gd name="T34" fmla="+- 0 6092 5761"/>
                  <a:gd name="T35" fmla="*/ 6092 h 383"/>
                  <a:gd name="T36" fmla="+- 0 8084 7987"/>
                  <a:gd name="T37" fmla="*/ T36 w 398"/>
                  <a:gd name="T38" fmla="+- 0 6132 5761"/>
                  <a:gd name="T39" fmla="*/ 6132 h 383"/>
                  <a:gd name="T40" fmla="+- 0 8154 7987"/>
                  <a:gd name="T41" fmla="*/ T40 w 398"/>
                  <a:gd name="T42" fmla="+- 0 6143 5761"/>
                  <a:gd name="T43" fmla="*/ 6143 h 383"/>
                  <a:gd name="T44" fmla="+- 0 8182 7987"/>
                  <a:gd name="T45" fmla="*/ T44 w 398"/>
                  <a:gd name="T46" fmla="+- 0 6144 5761"/>
                  <a:gd name="T47" fmla="*/ 6144 h 383"/>
                  <a:gd name="T48" fmla="+- 0 8206 7987"/>
                  <a:gd name="T49" fmla="*/ T48 w 398"/>
                  <a:gd name="T50" fmla="+- 0 6143 5761"/>
                  <a:gd name="T51" fmla="*/ 6143 h 383"/>
                  <a:gd name="T52" fmla="+- 0 8272 7987"/>
                  <a:gd name="T53" fmla="*/ T52 w 398"/>
                  <a:gd name="T54" fmla="+- 0 6130 5761"/>
                  <a:gd name="T55" fmla="*/ 6130 h 383"/>
                  <a:gd name="T56" fmla="+- 0 8325 7987"/>
                  <a:gd name="T57" fmla="*/ T56 w 398"/>
                  <a:gd name="T58" fmla="+- 0 6102 5761"/>
                  <a:gd name="T59" fmla="*/ 6102 h 383"/>
                  <a:gd name="T60" fmla="+- 0 8352 7987"/>
                  <a:gd name="T61" fmla="*/ T60 w 398"/>
                  <a:gd name="T62" fmla="+- 0 6075 5761"/>
                  <a:gd name="T63" fmla="*/ 6075 h 383"/>
                  <a:gd name="T64" fmla="+- 0 8170 7987"/>
                  <a:gd name="T65" fmla="*/ T64 w 398"/>
                  <a:gd name="T66" fmla="+- 0 6075 5761"/>
                  <a:gd name="T67" fmla="*/ 6075 h 383"/>
                  <a:gd name="T68" fmla="+- 0 8146 7987"/>
                  <a:gd name="T69" fmla="*/ T68 w 398"/>
                  <a:gd name="T70" fmla="+- 0 6072 5761"/>
                  <a:gd name="T71" fmla="*/ 6072 h 383"/>
                  <a:gd name="T72" fmla="+- 0 8089 7987"/>
                  <a:gd name="T73" fmla="*/ T72 w 398"/>
                  <a:gd name="T74" fmla="+- 0 6024 5761"/>
                  <a:gd name="T75" fmla="*/ 6024 h 383"/>
                  <a:gd name="T76" fmla="+- 0 8083 7987"/>
                  <a:gd name="T77" fmla="*/ T76 w 398"/>
                  <a:gd name="T78" fmla="+- 0 5979 5761"/>
                  <a:gd name="T79" fmla="*/ 5979 h 383"/>
                  <a:gd name="T80" fmla="+- 0 8085 7987"/>
                  <a:gd name="T81" fmla="*/ T80 w 398"/>
                  <a:gd name="T82" fmla="+- 0 5953 5761"/>
                  <a:gd name="T83" fmla="*/ 5953 h 383"/>
                  <a:gd name="T84" fmla="+- 0 8106 7987"/>
                  <a:gd name="T85" fmla="*/ T84 w 398"/>
                  <a:gd name="T86" fmla="+- 0 5884 5761"/>
                  <a:gd name="T87" fmla="*/ 5884 h 383"/>
                  <a:gd name="T88" fmla="+- 0 8170 7987"/>
                  <a:gd name="T89" fmla="*/ T88 w 398"/>
                  <a:gd name="T90" fmla="+- 0 5837 5761"/>
                  <a:gd name="T91" fmla="*/ 5837 h 383"/>
                  <a:gd name="T92" fmla="+- 0 8222 7987"/>
                  <a:gd name="T93" fmla="*/ T92 w 398"/>
                  <a:gd name="T94" fmla="+- 0 5831 5761"/>
                  <a:gd name="T95" fmla="*/ 5831 h 383"/>
                  <a:gd name="T96" fmla="+- 0 8385 7987"/>
                  <a:gd name="T97" fmla="*/ T96 w 398"/>
                  <a:gd name="T98" fmla="+- 0 5831 5761"/>
                  <a:gd name="T99" fmla="*/ 5831 h 383"/>
                  <a:gd name="T100" fmla="+- 0 8375 7987"/>
                  <a:gd name="T101" fmla="*/ T100 w 398"/>
                  <a:gd name="T102" fmla="+- 0 5816 5761"/>
                  <a:gd name="T103" fmla="*/ 5816 h 383"/>
                  <a:gd name="T104" fmla="+- 0 8313 7987"/>
                  <a:gd name="T105" fmla="*/ T104 w 398"/>
                  <a:gd name="T106" fmla="+- 0 5774 5761"/>
                  <a:gd name="T107" fmla="*/ 5774 h 383"/>
                  <a:gd name="T108" fmla="+- 0 8245 7987"/>
                  <a:gd name="T109" fmla="*/ T108 w 398"/>
                  <a:gd name="T110" fmla="+- 0 5762 5761"/>
                  <a:gd name="T111" fmla="*/ 5762 h 383"/>
                  <a:gd name="T112" fmla="+- 0 8219 7987"/>
                  <a:gd name="T113" fmla="*/ T112 w 398"/>
                  <a:gd name="T114" fmla="+- 0 5761 5761"/>
                  <a:gd name="T115" fmla="*/ 5761 h 38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</a:cxnLst>
                <a:rect l="0" t="0" r="r" b="b"/>
                <a:pathLst>
                  <a:path w="398" h="383">
                    <a:moveTo>
                      <a:pt x="232" y="0"/>
                    </a:moveTo>
                    <a:lnTo>
                      <a:pt x="167" y="6"/>
                    </a:lnTo>
                    <a:lnTo>
                      <a:pt x="108" y="25"/>
                    </a:lnTo>
                    <a:lnTo>
                      <a:pt x="48" y="75"/>
                    </a:lnTo>
                    <a:lnTo>
                      <a:pt x="17" y="134"/>
                    </a:lnTo>
                    <a:lnTo>
                      <a:pt x="0" y="214"/>
                    </a:lnTo>
                    <a:lnTo>
                      <a:pt x="0" y="240"/>
                    </a:lnTo>
                    <a:lnTo>
                      <a:pt x="1" y="261"/>
                    </a:lnTo>
                    <a:lnTo>
                      <a:pt x="32" y="331"/>
                    </a:lnTo>
                    <a:lnTo>
                      <a:pt x="97" y="371"/>
                    </a:lnTo>
                    <a:lnTo>
                      <a:pt x="167" y="382"/>
                    </a:lnTo>
                    <a:lnTo>
                      <a:pt x="195" y="383"/>
                    </a:lnTo>
                    <a:lnTo>
                      <a:pt x="219" y="382"/>
                    </a:lnTo>
                    <a:lnTo>
                      <a:pt x="285" y="369"/>
                    </a:lnTo>
                    <a:lnTo>
                      <a:pt x="338" y="341"/>
                    </a:lnTo>
                    <a:lnTo>
                      <a:pt x="365" y="314"/>
                    </a:lnTo>
                    <a:lnTo>
                      <a:pt x="183" y="314"/>
                    </a:lnTo>
                    <a:lnTo>
                      <a:pt x="159" y="311"/>
                    </a:lnTo>
                    <a:lnTo>
                      <a:pt x="102" y="263"/>
                    </a:lnTo>
                    <a:lnTo>
                      <a:pt x="96" y="218"/>
                    </a:lnTo>
                    <a:lnTo>
                      <a:pt x="98" y="192"/>
                    </a:lnTo>
                    <a:lnTo>
                      <a:pt x="119" y="123"/>
                    </a:lnTo>
                    <a:lnTo>
                      <a:pt x="183" y="76"/>
                    </a:lnTo>
                    <a:lnTo>
                      <a:pt x="235" y="70"/>
                    </a:lnTo>
                    <a:lnTo>
                      <a:pt x="398" y="70"/>
                    </a:lnTo>
                    <a:lnTo>
                      <a:pt x="388" y="55"/>
                    </a:lnTo>
                    <a:lnTo>
                      <a:pt x="326" y="13"/>
                    </a:lnTo>
                    <a:lnTo>
                      <a:pt x="258" y="1"/>
                    </a:lnTo>
                    <a:lnTo>
                      <a:pt x="23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e-DE"/>
              </a:p>
            </p:txBody>
          </p:sp>
        </p:grpSp>
        <p:grpSp>
          <p:nvGrpSpPr>
            <p:cNvPr id="24" name="Group 102"/>
            <p:cNvGrpSpPr>
              <a:grpSpLocks/>
            </p:cNvGrpSpPr>
            <p:nvPr/>
          </p:nvGrpSpPr>
          <p:grpSpPr bwMode="auto">
            <a:xfrm>
              <a:off x="8170" y="5831"/>
              <a:ext cx="233" cy="244"/>
              <a:chOff x="8170" y="5831"/>
              <a:chExt cx="233" cy="244"/>
            </a:xfrm>
          </p:grpSpPr>
          <p:sp>
            <p:nvSpPr>
              <p:cNvPr id="33" name="Freeform 103"/>
              <p:cNvSpPr>
                <a:spLocks/>
              </p:cNvSpPr>
              <p:nvPr/>
            </p:nvSpPr>
            <p:spPr bwMode="auto">
              <a:xfrm>
                <a:off x="8170" y="5831"/>
                <a:ext cx="233" cy="244"/>
              </a:xfrm>
              <a:custGeom>
                <a:avLst/>
                <a:gdLst>
                  <a:gd name="T0" fmla="+- 0 8385 8170"/>
                  <a:gd name="T1" fmla="*/ T0 w 233"/>
                  <a:gd name="T2" fmla="+- 0 5831 5831"/>
                  <a:gd name="T3" fmla="*/ 5831 h 244"/>
                  <a:gd name="T4" fmla="+- 0 8222 8170"/>
                  <a:gd name="T5" fmla="*/ T4 w 233"/>
                  <a:gd name="T6" fmla="+- 0 5831 5831"/>
                  <a:gd name="T7" fmla="*/ 5831 h 244"/>
                  <a:gd name="T8" fmla="+- 0 8246 8170"/>
                  <a:gd name="T9" fmla="*/ T8 w 233"/>
                  <a:gd name="T10" fmla="+- 0 5834 5831"/>
                  <a:gd name="T11" fmla="*/ 5834 h 244"/>
                  <a:gd name="T12" fmla="+- 0 8266 8170"/>
                  <a:gd name="T13" fmla="*/ T12 w 233"/>
                  <a:gd name="T14" fmla="+- 0 5841 5831"/>
                  <a:gd name="T15" fmla="*/ 5841 h 244"/>
                  <a:gd name="T16" fmla="+- 0 8305 8170"/>
                  <a:gd name="T17" fmla="*/ T16 w 233"/>
                  <a:gd name="T18" fmla="+- 0 5904 5831"/>
                  <a:gd name="T19" fmla="*/ 5904 h 244"/>
                  <a:gd name="T20" fmla="+- 0 8306 8170"/>
                  <a:gd name="T21" fmla="*/ T20 w 233"/>
                  <a:gd name="T22" fmla="+- 0 5928 5831"/>
                  <a:gd name="T23" fmla="*/ 5928 h 244"/>
                  <a:gd name="T24" fmla="+- 0 8304 8170"/>
                  <a:gd name="T25" fmla="*/ T24 w 233"/>
                  <a:gd name="T26" fmla="+- 0 5955 5831"/>
                  <a:gd name="T27" fmla="*/ 5955 h 244"/>
                  <a:gd name="T28" fmla="+- 0 8285 8170"/>
                  <a:gd name="T29" fmla="*/ T28 w 233"/>
                  <a:gd name="T30" fmla="+- 0 6021 5831"/>
                  <a:gd name="T31" fmla="*/ 6021 h 244"/>
                  <a:gd name="T32" fmla="+- 0 8221 8170"/>
                  <a:gd name="T33" fmla="*/ T32 w 233"/>
                  <a:gd name="T34" fmla="+- 0 6069 5831"/>
                  <a:gd name="T35" fmla="*/ 6069 h 244"/>
                  <a:gd name="T36" fmla="+- 0 8170 8170"/>
                  <a:gd name="T37" fmla="*/ T36 w 233"/>
                  <a:gd name="T38" fmla="+- 0 6075 5831"/>
                  <a:gd name="T39" fmla="*/ 6075 h 244"/>
                  <a:gd name="T40" fmla="+- 0 8352 8170"/>
                  <a:gd name="T41" fmla="*/ T40 w 233"/>
                  <a:gd name="T42" fmla="+- 0 6075 5831"/>
                  <a:gd name="T43" fmla="*/ 6075 h 244"/>
                  <a:gd name="T44" fmla="+- 0 8385 8170"/>
                  <a:gd name="T45" fmla="*/ T44 w 233"/>
                  <a:gd name="T46" fmla="+- 0 6017 5831"/>
                  <a:gd name="T47" fmla="*/ 6017 h 244"/>
                  <a:gd name="T48" fmla="+- 0 8403 8170"/>
                  <a:gd name="T49" fmla="*/ T48 w 233"/>
                  <a:gd name="T50" fmla="+- 0 5941 5831"/>
                  <a:gd name="T51" fmla="*/ 5941 h 244"/>
                  <a:gd name="T52" fmla="+- 0 8404 8170"/>
                  <a:gd name="T53" fmla="*/ T52 w 233"/>
                  <a:gd name="T54" fmla="+- 0 5914 5831"/>
                  <a:gd name="T55" fmla="*/ 5914 h 244"/>
                  <a:gd name="T56" fmla="+- 0 8403 8170"/>
                  <a:gd name="T57" fmla="*/ T56 w 233"/>
                  <a:gd name="T58" fmla="+- 0 5890 5831"/>
                  <a:gd name="T59" fmla="*/ 5890 h 244"/>
                  <a:gd name="T60" fmla="+- 0 8399 8170"/>
                  <a:gd name="T61" fmla="*/ T60 w 233"/>
                  <a:gd name="T62" fmla="+- 0 5869 5831"/>
                  <a:gd name="T63" fmla="*/ 5869 h 244"/>
                  <a:gd name="T64" fmla="+- 0 8393 8170"/>
                  <a:gd name="T65" fmla="*/ T64 w 233"/>
                  <a:gd name="T66" fmla="+- 0 5849 5831"/>
                  <a:gd name="T67" fmla="*/ 5849 h 244"/>
                  <a:gd name="T68" fmla="+- 0 8385 8170"/>
                  <a:gd name="T69" fmla="*/ T68 w 233"/>
                  <a:gd name="T70" fmla="+- 0 5832 5831"/>
                  <a:gd name="T71" fmla="*/ 5832 h 244"/>
                  <a:gd name="T72" fmla="+- 0 8385 8170"/>
                  <a:gd name="T73" fmla="*/ T72 w 233"/>
                  <a:gd name="T74" fmla="+- 0 5831 5831"/>
                  <a:gd name="T75" fmla="*/ 5831 h 24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</a:cxnLst>
                <a:rect l="0" t="0" r="r" b="b"/>
                <a:pathLst>
                  <a:path w="233" h="244">
                    <a:moveTo>
                      <a:pt x="215" y="0"/>
                    </a:moveTo>
                    <a:lnTo>
                      <a:pt x="52" y="0"/>
                    </a:lnTo>
                    <a:lnTo>
                      <a:pt x="76" y="3"/>
                    </a:lnTo>
                    <a:lnTo>
                      <a:pt x="96" y="10"/>
                    </a:lnTo>
                    <a:lnTo>
                      <a:pt x="135" y="73"/>
                    </a:lnTo>
                    <a:lnTo>
                      <a:pt x="136" y="97"/>
                    </a:lnTo>
                    <a:lnTo>
                      <a:pt x="134" y="124"/>
                    </a:lnTo>
                    <a:lnTo>
                      <a:pt x="115" y="190"/>
                    </a:lnTo>
                    <a:lnTo>
                      <a:pt x="51" y="238"/>
                    </a:lnTo>
                    <a:lnTo>
                      <a:pt x="0" y="244"/>
                    </a:lnTo>
                    <a:lnTo>
                      <a:pt x="182" y="244"/>
                    </a:lnTo>
                    <a:lnTo>
                      <a:pt x="215" y="186"/>
                    </a:lnTo>
                    <a:lnTo>
                      <a:pt x="233" y="110"/>
                    </a:lnTo>
                    <a:lnTo>
                      <a:pt x="234" y="83"/>
                    </a:lnTo>
                    <a:lnTo>
                      <a:pt x="233" y="59"/>
                    </a:lnTo>
                    <a:lnTo>
                      <a:pt x="229" y="38"/>
                    </a:lnTo>
                    <a:lnTo>
                      <a:pt x="223" y="18"/>
                    </a:lnTo>
                    <a:lnTo>
                      <a:pt x="215" y="1"/>
                    </a:lnTo>
                    <a:lnTo>
                      <a:pt x="215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e-DE"/>
              </a:p>
            </p:txBody>
          </p:sp>
        </p:grpSp>
        <p:grpSp>
          <p:nvGrpSpPr>
            <p:cNvPr id="25" name="Group 100"/>
            <p:cNvGrpSpPr>
              <a:grpSpLocks/>
            </p:cNvGrpSpPr>
            <p:nvPr/>
          </p:nvGrpSpPr>
          <p:grpSpPr bwMode="auto">
            <a:xfrm>
              <a:off x="8430" y="5761"/>
              <a:ext cx="398" cy="383"/>
              <a:chOff x="8430" y="5761"/>
              <a:chExt cx="398" cy="383"/>
            </a:xfrm>
          </p:grpSpPr>
          <p:sp>
            <p:nvSpPr>
              <p:cNvPr id="32" name="Freeform 101"/>
              <p:cNvSpPr>
                <a:spLocks/>
              </p:cNvSpPr>
              <p:nvPr/>
            </p:nvSpPr>
            <p:spPr bwMode="auto">
              <a:xfrm>
                <a:off x="8430" y="5761"/>
                <a:ext cx="398" cy="383"/>
              </a:xfrm>
              <a:custGeom>
                <a:avLst/>
                <a:gdLst>
                  <a:gd name="T0" fmla="+- 0 8662 8430"/>
                  <a:gd name="T1" fmla="*/ T0 w 398"/>
                  <a:gd name="T2" fmla="+- 0 5761 5761"/>
                  <a:gd name="T3" fmla="*/ 5761 h 383"/>
                  <a:gd name="T4" fmla="+- 0 8598 8430"/>
                  <a:gd name="T5" fmla="*/ T4 w 398"/>
                  <a:gd name="T6" fmla="+- 0 5767 5761"/>
                  <a:gd name="T7" fmla="*/ 5767 h 383"/>
                  <a:gd name="T8" fmla="+- 0 8539 8430"/>
                  <a:gd name="T9" fmla="*/ T8 w 398"/>
                  <a:gd name="T10" fmla="+- 0 5786 5761"/>
                  <a:gd name="T11" fmla="*/ 5786 h 383"/>
                  <a:gd name="T12" fmla="+- 0 8479 8430"/>
                  <a:gd name="T13" fmla="*/ T12 w 398"/>
                  <a:gd name="T14" fmla="+- 0 5836 5761"/>
                  <a:gd name="T15" fmla="*/ 5836 h 383"/>
                  <a:gd name="T16" fmla="+- 0 8448 8430"/>
                  <a:gd name="T17" fmla="*/ T16 w 398"/>
                  <a:gd name="T18" fmla="+- 0 5895 5761"/>
                  <a:gd name="T19" fmla="*/ 5895 h 383"/>
                  <a:gd name="T20" fmla="+- 0 8431 8430"/>
                  <a:gd name="T21" fmla="*/ T20 w 398"/>
                  <a:gd name="T22" fmla="+- 0 5975 5761"/>
                  <a:gd name="T23" fmla="*/ 5975 h 383"/>
                  <a:gd name="T24" fmla="+- 0 8430 8430"/>
                  <a:gd name="T25" fmla="*/ T24 w 398"/>
                  <a:gd name="T26" fmla="+- 0 6001 5761"/>
                  <a:gd name="T27" fmla="*/ 6001 h 383"/>
                  <a:gd name="T28" fmla="+- 0 8432 8430"/>
                  <a:gd name="T29" fmla="*/ T28 w 398"/>
                  <a:gd name="T30" fmla="+- 0 6022 5761"/>
                  <a:gd name="T31" fmla="*/ 6022 h 383"/>
                  <a:gd name="T32" fmla="+- 0 8462 8430"/>
                  <a:gd name="T33" fmla="*/ T32 w 398"/>
                  <a:gd name="T34" fmla="+- 0 6092 5761"/>
                  <a:gd name="T35" fmla="*/ 6092 h 383"/>
                  <a:gd name="T36" fmla="+- 0 8527 8430"/>
                  <a:gd name="T37" fmla="*/ T36 w 398"/>
                  <a:gd name="T38" fmla="+- 0 6132 5761"/>
                  <a:gd name="T39" fmla="*/ 6132 h 383"/>
                  <a:gd name="T40" fmla="+- 0 8598 8430"/>
                  <a:gd name="T41" fmla="*/ T40 w 398"/>
                  <a:gd name="T42" fmla="+- 0 6143 5761"/>
                  <a:gd name="T43" fmla="*/ 6143 h 383"/>
                  <a:gd name="T44" fmla="+- 0 8626 8430"/>
                  <a:gd name="T45" fmla="*/ T44 w 398"/>
                  <a:gd name="T46" fmla="+- 0 6144 5761"/>
                  <a:gd name="T47" fmla="*/ 6144 h 383"/>
                  <a:gd name="T48" fmla="+- 0 8650 8430"/>
                  <a:gd name="T49" fmla="*/ T48 w 398"/>
                  <a:gd name="T50" fmla="+- 0 6143 5761"/>
                  <a:gd name="T51" fmla="*/ 6143 h 383"/>
                  <a:gd name="T52" fmla="+- 0 8715 8430"/>
                  <a:gd name="T53" fmla="*/ T52 w 398"/>
                  <a:gd name="T54" fmla="+- 0 6130 5761"/>
                  <a:gd name="T55" fmla="*/ 6130 h 383"/>
                  <a:gd name="T56" fmla="+- 0 8769 8430"/>
                  <a:gd name="T57" fmla="*/ T56 w 398"/>
                  <a:gd name="T58" fmla="+- 0 6102 5761"/>
                  <a:gd name="T59" fmla="*/ 6102 h 383"/>
                  <a:gd name="T60" fmla="+- 0 8796 8430"/>
                  <a:gd name="T61" fmla="*/ T60 w 398"/>
                  <a:gd name="T62" fmla="+- 0 6075 5761"/>
                  <a:gd name="T63" fmla="*/ 6075 h 383"/>
                  <a:gd name="T64" fmla="+- 0 8614 8430"/>
                  <a:gd name="T65" fmla="*/ T64 w 398"/>
                  <a:gd name="T66" fmla="+- 0 6075 5761"/>
                  <a:gd name="T67" fmla="*/ 6075 h 383"/>
                  <a:gd name="T68" fmla="+- 0 8590 8430"/>
                  <a:gd name="T69" fmla="*/ T68 w 398"/>
                  <a:gd name="T70" fmla="+- 0 6072 5761"/>
                  <a:gd name="T71" fmla="*/ 6072 h 383"/>
                  <a:gd name="T72" fmla="+- 0 8533 8430"/>
                  <a:gd name="T73" fmla="*/ T72 w 398"/>
                  <a:gd name="T74" fmla="+- 0 6024 5761"/>
                  <a:gd name="T75" fmla="*/ 6024 h 383"/>
                  <a:gd name="T76" fmla="+- 0 8527 8430"/>
                  <a:gd name="T77" fmla="*/ T76 w 398"/>
                  <a:gd name="T78" fmla="+- 0 5979 5761"/>
                  <a:gd name="T79" fmla="*/ 5979 h 383"/>
                  <a:gd name="T80" fmla="+- 0 8529 8430"/>
                  <a:gd name="T81" fmla="*/ T80 w 398"/>
                  <a:gd name="T82" fmla="+- 0 5953 5761"/>
                  <a:gd name="T83" fmla="*/ 5953 h 383"/>
                  <a:gd name="T84" fmla="+- 0 8550 8430"/>
                  <a:gd name="T85" fmla="*/ T84 w 398"/>
                  <a:gd name="T86" fmla="+- 0 5884 5761"/>
                  <a:gd name="T87" fmla="*/ 5884 h 383"/>
                  <a:gd name="T88" fmla="+- 0 8614 8430"/>
                  <a:gd name="T89" fmla="*/ T88 w 398"/>
                  <a:gd name="T90" fmla="+- 0 5837 5761"/>
                  <a:gd name="T91" fmla="*/ 5837 h 383"/>
                  <a:gd name="T92" fmla="+- 0 8666 8430"/>
                  <a:gd name="T93" fmla="*/ T92 w 398"/>
                  <a:gd name="T94" fmla="+- 0 5831 5761"/>
                  <a:gd name="T95" fmla="*/ 5831 h 383"/>
                  <a:gd name="T96" fmla="+- 0 8828 8430"/>
                  <a:gd name="T97" fmla="*/ T96 w 398"/>
                  <a:gd name="T98" fmla="+- 0 5831 5761"/>
                  <a:gd name="T99" fmla="*/ 5831 h 383"/>
                  <a:gd name="T100" fmla="+- 0 8819 8430"/>
                  <a:gd name="T101" fmla="*/ T100 w 398"/>
                  <a:gd name="T102" fmla="+- 0 5816 5761"/>
                  <a:gd name="T103" fmla="*/ 5816 h 383"/>
                  <a:gd name="T104" fmla="+- 0 8756 8430"/>
                  <a:gd name="T105" fmla="*/ T104 w 398"/>
                  <a:gd name="T106" fmla="+- 0 5774 5761"/>
                  <a:gd name="T107" fmla="*/ 5774 h 383"/>
                  <a:gd name="T108" fmla="+- 0 8689 8430"/>
                  <a:gd name="T109" fmla="*/ T108 w 398"/>
                  <a:gd name="T110" fmla="+- 0 5762 5761"/>
                  <a:gd name="T111" fmla="*/ 5762 h 383"/>
                  <a:gd name="T112" fmla="+- 0 8662 8430"/>
                  <a:gd name="T113" fmla="*/ T112 w 398"/>
                  <a:gd name="T114" fmla="+- 0 5761 5761"/>
                  <a:gd name="T115" fmla="*/ 5761 h 38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</a:cxnLst>
                <a:rect l="0" t="0" r="r" b="b"/>
                <a:pathLst>
                  <a:path w="398" h="383">
                    <a:moveTo>
                      <a:pt x="232" y="0"/>
                    </a:moveTo>
                    <a:lnTo>
                      <a:pt x="168" y="6"/>
                    </a:lnTo>
                    <a:lnTo>
                      <a:pt x="109" y="25"/>
                    </a:lnTo>
                    <a:lnTo>
                      <a:pt x="49" y="75"/>
                    </a:lnTo>
                    <a:lnTo>
                      <a:pt x="18" y="134"/>
                    </a:lnTo>
                    <a:lnTo>
                      <a:pt x="1" y="214"/>
                    </a:lnTo>
                    <a:lnTo>
                      <a:pt x="0" y="240"/>
                    </a:lnTo>
                    <a:lnTo>
                      <a:pt x="2" y="261"/>
                    </a:lnTo>
                    <a:lnTo>
                      <a:pt x="32" y="331"/>
                    </a:lnTo>
                    <a:lnTo>
                      <a:pt x="97" y="371"/>
                    </a:lnTo>
                    <a:lnTo>
                      <a:pt x="168" y="382"/>
                    </a:lnTo>
                    <a:lnTo>
                      <a:pt x="196" y="383"/>
                    </a:lnTo>
                    <a:lnTo>
                      <a:pt x="220" y="382"/>
                    </a:lnTo>
                    <a:lnTo>
                      <a:pt x="285" y="369"/>
                    </a:lnTo>
                    <a:lnTo>
                      <a:pt x="339" y="341"/>
                    </a:lnTo>
                    <a:lnTo>
                      <a:pt x="366" y="314"/>
                    </a:lnTo>
                    <a:lnTo>
                      <a:pt x="184" y="314"/>
                    </a:lnTo>
                    <a:lnTo>
                      <a:pt x="160" y="311"/>
                    </a:lnTo>
                    <a:lnTo>
                      <a:pt x="103" y="263"/>
                    </a:lnTo>
                    <a:lnTo>
                      <a:pt x="97" y="218"/>
                    </a:lnTo>
                    <a:lnTo>
                      <a:pt x="99" y="192"/>
                    </a:lnTo>
                    <a:lnTo>
                      <a:pt x="120" y="123"/>
                    </a:lnTo>
                    <a:lnTo>
                      <a:pt x="184" y="76"/>
                    </a:lnTo>
                    <a:lnTo>
                      <a:pt x="236" y="70"/>
                    </a:lnTo>
                    <a:lnTo>
                      <a:pt x="398" y="70"/>
                    </a:lnTo>
                    <a:lnTo>
                      <a:pt x="389" y="55"/>
                    </a:lnTo>
                    <a:lnTo>
                      <a:pt x="326" y="13"/>
                    </a:lnTo>
                    <a:lnTo>
                      <a:pt x="259" y="1"/>
                    </a:lnTo>
                    <a:lnTo>
                      <a:pt x="23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e-DE"/>
              </a:p>
            </p:txBody>
          </p:sp>
        </p:grpSp>
        <p:grpSp>
          <p:nvGrpSpPr>
            <p:cNvPr id="26" name="Group 98"/>
            <p:cNvGrpSpPr>
              <a:grpSpLocks/>
            </p:cNvGrpSpPr>
            <p:nvPr/>
          </p:nvGrpSpPr>
          <p:grpSpPr bwMode="auto">
            <a:xfrm>
              <a:off x="8614" y="5831"/>
              <a:ext cx="233" cy="244"/>
              <a:chOff x="8614" y="5831"/>
              <a:chExt cx="233" cy="244"/>
            </a:xfrm>
          </p:grpSpPr>
          <p:sp>
            <p:nvSpPr>
              <p:cNvPr id="31" name="Freeform 99"/>
              <p:cNvSpPr>
                <a:spLocks/>
              </p:cNvSpPr>
              <p:nvPr/>
            </p:nvSpPr>
            <p:spPr bwMode="auto">
              <a:xfrm>
                <a:off x="8614" y="5831"/>
                <a:ext cx="233" cy="244"/>
              </a:xfrm>
              <a:custGeom>
                <a:avLst/>
                <a:gdLst>
                  <a:gd name="T0" fmla="+- 0 8828 8614"/>
                  <a:gd name="T1" fmla="*/ T0 w 233"/>
                  <a:gd name="T2" fmla="+- 0 5831 5831"/>
                  <a:gd name="T3" fmla="*/ 5831 h 244"/>
                  <a:gd name="T4" fmla="+- 0 8666 8614"/>
                  <a:gd name="T5" fmla="*/ T4 w 233"/>
                  <a:gd name="T6" fmla="+- 0 5831 5831"/>
                  <a:gd name="T7" fmla="*/ 5831 h 244"/>
                  <a:gd name="T8" fmla="+- 0 8690 8614"/>
                  <a:gd name="T9" fmla="*/ T8 w 233"/>
                  <a:gd name="T10" fmla="+- 0 5834 5831"/>
                  <a:gd name="T11" fmla="*/ 5834 h 244"/>
                  <a:gd name="T12" fmla="+- 0 8709 8614"/>
                  <a:gd name="T13" fmla="*/ T12 w 233"/>
                  <a:gd name="T14" fmla="+- 0 5841 5831"/>
                  <a:gd name="T15" fmla="*/ 5841 h 244"/>
                  <a:gd name="T16" fmla="+- 0 8749 8614"/>
                  <a:gd name="T17" fmla="*/ T16 w 233"/>
                  <a:gd name="T18" fmla="+- 0 5904 5831"/>
                  <a:gd name="T19" fmla="*/ 5904 h 244"/>
                  <a:gd name="T20" fmla="+- 0 8750 8614"/>
                  <a:gd name="T21" fmla="*/ T20 w 233"/>
                  <a:gd name="T22" fmla="+- 0 5928 5831"/>
                  <a:gd name="T23" fmla="*/ 5928 h 244"/>
                  <a:gd name="T24" fmla="+- 0 8748 8614"/>
                  <a:gd name="T25" fmla="*/ T24 w 233"/>
                  <a:gd name="T26" fmla="+- 0 5955 5831"/>
                  <a:gd name="T27" fmla="*/ 5955 h 244"/>
                  <a:gd name="T28" fmla="+- 0 8728 8614"/>
                  <a:gd name="T29" fmla="*/ T28 w 233"/>
                  <a:gd name="T30" fmla="+- 0 6021 5831"/>
                  <a:gd name="T31" fmla="*/ 6021 h 244"/>
                  <a:gd name="T32" fmla="+- 0 8665 8614"/>
                  <a:gd name="T33" fmla="*/ T32 w 233"/>
                  <a:gd name="T34" fmla="+- 0 6069 5831"/>
                  <a:gd name="T35" fmla="*/ 6069 h 244"/>
                  <a:gd name="T36" fmla="+- 0 8614 8614"/>
                  <a:gd name="T37" fmla="*/ T36 w 233"/>
                  <a:gd name="T38" fmla="+- 0 6075 5831"/>
                  <a:gd name="T39" fmla="*/ 6075 h 244"/>
                  <a:gd name="T40" fmla="+- 0 8796 8614"/>
                  <a:gd name="T41" fmla="*/ T40 w 233"/>
                  <a:gd name="T42" fmla="+- 0 6075 5831"/>
                  <a:gd name="T43" fmla="*/ 6075 h 244"/>
                  <a:gd name="T44" fmla="+- 0 8829 8614"/>
                  <a:gd name="T45" fmla="*/ T44 w 233"/>
                  <a:gd name="T46" fmla="+- 0 6017 5831"/>
                  <a:gd name="T47" fmla="*/ 6017 h 244"/>
                  <a:gd name="T48" fmla="+- 0 8846 8614"/>
                  <a:gd name="T49" fmla="*/ T48 w 233"/>
                  <a:gd name="T50" fmla="+- 0 5940 5831"/>
                  <a:gd name="T51" fmla="*/ 5940 h 244"/>
                  <a:gd name="T52" fmla="+- 0 8848 8614"/>
                  <a:gd name="T53" fmla="*/ T52 w 233"/>
                  <a:gd name="T54" fmla="+- 0 5914 5831"/>
                  <a:gd name="T55" fmla="*/ 5914 h 244"/>
                  <a:gd name="T56" fmla="+- 0 8846 8614"/>
                  <a:gd name="T57" fmla="*/ T56 w 233"/>
                  <a:gd name="T58" fmla="+- 0 5890 5831"/>
                  <a:gd name="T59" fmla="*/ 5890 h 244"/>
                  <a:gd name="T60" fmla="+- 0 8843 8614"/>
                  <a:gd name="T61" fmla="*/ T60 w 233"/>
                  <a:gd name="T62" fmla="+- 0 5869 5831"/>
                  <a:gd name="T63" fmla="*/ 5869 h 244"/>
                  <a:gd name="T64" fmla="+- 0 8837 8614"/>
                  <a:gd name="T65" fmla="*/ T64 w 233"/>
                  <a:gd name="T66" fmla="+- 0 5849 5831"/>
                  <a:gd name="T67" fmla="*/ 5849 h 244"/>
                  <a:gd name="T68" fmla="+- 0 8829 8614"/>
                  <a:gd name="T69" fmla="*/ T68 w 233"/>
                  <a:gd name="T70" fmla="+- 0 5832 5831"/>
                  <a:gd name="T71" fmla="*/ 5832 h 244"/>
                  <a:gd name="T72" fmla="+- 0 8828 8614"/>
                  <a:gd name="T73" fmla="*/ T72 w 233"/>
                  <a:gd name="T74" fmla="+- 0 5831 5831"/>
                  <a:gd name="T75" fmla="*/ 5831 h 24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</a:cxnLst>
                <a:rect l="0" t="0" r="r" b="b"/>
                <a:pathLst>
                  <a:path w="233" h="244">
                    <a:moveTo>
                      <a:pt x="214" y="0"/>
                    </a:moveTo>
                    <a:lnTo>
                      <a:pt x="52" y="0"/>
                    </a:lnTo>
                    <a:lnTo>
                      <a:pt x="76" y="3"/>
                    </a:lnTo>
                    <a:lnTo>
                      <a:pt x="95" y="10"/>
                    </a:lnTo>
                    <a:lnTo>
                      <a:pt x="135" y="73"/>
                    </a:lnTo>
                    <a:lnTo>
                      <a:pt x="136" y="97"/>
                    </a:lnTo>
                    <a:lnTo>
                      <a:pt x="134" y="124"/>
                    </a:lnTo>
                    <a:lnTo>
                      <a:pt x="114" y="190"/>
                    </a:lnTo>
                    <a:lnTo>
                      <a:pt x="51" y="238"/>
                    </a:lnTo>
                    <a:lnTo>
                      <a:pt x="0" y="244"/>
                    </a:lnTo>
                    <a:lnTo>
                      <a:pt x="182" y="244"/>
                    </a:lnTo>
                    <a:lnTo>
                      <a:pt x="215" y="186"/>
                    </a:lnTo>
                    <a:lnTo>
                      <a:pt x="232" y="109"/>
                    </a:lnTo>
                    <a:lnTo>
                      <a:pt x="234" y="83"/>
                    </a:lnTo>
                    <a:lnTo>
                      <a:pt x="232" y="59"/>
                    </a:lnTo>
                    <a:lnTo>
                      <a:pt x="229" y="38"/>
                    </a:lnTo>
                    <a:lnTo>
                      <a:pt x="223" y="18"/>
                    </a:lnTo>
                    <a:lnTo>
                      <a:pt x="215" y="1"/>
                    </a:lnTo>
                    <a:lnTo>
                      <a:pt x="214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e-DE"/>
              </a:p>
            </p:txBody>
          </p:sp>
        </p:grpSp>
        <p:grpSp>
          <p:nvGrpSpPr>
            <p:cNvPr id="27" name="Group 94"/>
            <p:cNvGrpSpPr>
              <a:grpSpLocks/>
            </p:cNvGrpSpPr>
            <p:nvPr/>
          </p:nvGrpSpPr>
          <p:grpSpPr bwMode="auto">
            <a:xfrm>
              <a:off x="8876" y="5769"/>
              <a:ext cx="418" cy="368"/>
              <a:chOff x="8876" y="5769"/>
              <a:chExt cx="418" cy="368"/>
            </a:xfrm>
          </p:grpSpPr>
          <p:sp>
            <p:nvSpPr>
              <p:cNvPr id="28" name="Freeform 97"/>
              <p:cNvSpPr>
                <a:spLocks/>
              </p:cNvSpPr>
              <p:nvPr/>
            </p:nvSpPr>
            <p:spPr bwMode="auto">
              <a:xfrm>
                <a:off x="8876" y="5769"/>
                <a:ext cx="418" cy="368"/>
              </a:xfrm>
              <a:custGeom>
                <a:avLst/>
                <a:gdLst>
                  <a:gd name="T0" fmla="+- 0 9006 8876"/>
                  <a:gd name="T1" fmla="*/ T0 w 418"/>
                  <a:gd name="T2" fmla="+- 0 5769 5769"/>
                  <a:gd name="T3" fmla="*/ 5769 h 368"/>
                  <a:gd name="T4" fmla="+- 0 8931 8876"/>
                  <a:gd name="T5" fmla="*/ T4 w 418"/>
                  <a:gd name="T6" fmla="+- 0 5769 5769"/>
                  <a:gd name="T7" fmla="*/ 5769 h 368"/>
                  <a:gd name="T8" fmla="+- 0 8919 8876"/>
                  <a:gd name="T9" fmla="*/ T8 w 418"/>
                  <a:gd name="T10" fmla="+- 0 5780 5769"/>
                  <a:gd name="T11" fmla="*/ 5780 h 368"/>
                  <a:gd name="T12" fmla="+- 0 8878 8876"/>
                  <a:gd name="T13" fmla="*/ T12 w 418"/>
                  <a:gd name="T14" fmla="+- 0 6112 5769"/>
                  <a:gd name="T15" fmla="*/ 6112 h 368"/>
                  <a:gd name="T16" fmla="+- 0 8876 8876"/>
                  <a:gd name="T17" fmla="*/ T16 w 418"/>
                  <a:gd name="T18" fmla="+- 0 6125 5769"/>
                  <a:gd name="T19" fmla="*/ 6125 h 368"/>
                  <a:gd name="T20" fmla="+- 0 8886 8876"/>
                  <a:gd name="T21" fmla="*/ T20 w 418"/>
                  <a:gd name="T22" fmla="+- 0 6136 5769"/>
                  <a:gd name="T23" fmla="*/ 6136 h 368"/>
                  <a:gd name="T24" fmla="+- 0 8960 8876"/>
                  <a:gd name="T25" fmla="*/ T24 w 418"/>
                  <a:gd name="T26" fmla="+- 0 6136 5769"/>
                  <a:gd name="T27" fmla="*/ 6136 h 368"/>
                  <a:gd name="T28" fmla="+- 0 8973 8876"/>
                  <a:gd name="T29" fmla="*/ T28 w 418"/>
                  <a:gd name="T30" fmla="+- 0 6126 5769"/>
                  <a:gd name="T31" fmla="*/ 6126 h 368"/>
                  <a:gd name="T32" fmla="+- 0 8990 8876"/>
                  <a:gd name="T33" fmla="*/ T32 w 418"/>
                  <a:gd name="T34" fmla="+- 0 5988 5769"/>
                  <a:gd name="T35" fmla="*/ 5988 h 368"/>
                  <a:gd name="T36" fmla="+- 0 9189 8876"/>
                  <a:gd name="T37" fmla="*/ T36 w 418"/>
                  <a:gd name="T38" fmla="+- 0 5988 5769"/>
                  <a:gd name="T39" fmla="*/ 5988 h 368"/>
                  <a:gd name="T40" fmla="+- 0 9180 8876"/>
                  <a:gd name="T41" fmla="*/ T40 w 418"/>
                  <a:gd name="T42" fmla="+- 0 5974 5769"/>
                  <a:gd name="T43" fmla="*/ 5974 h 368"/>
                  <a:gd name="T44" fmla="+- 0 9167 8876"/>
                  <a:gd name="T45" fmla="*/ T44 w 418"/>
                  <a:gd name="T46" fmla="+- 0 5958 5769"/>
                  <a:gd name="T47" fmla="*/ 5958 h 368"/>
                  <a:gd name="T48" fmla="+- 0 9157 8876"/>
                  <a:gd name="T49" fmla="*/ T48 w 418"/>
                  <a:gd name="T50" fmla="+- 0 5946 5769"/>
                  <a:gd name="T51" fmla="*/ 5946 h 368"/>
                  <a:gd name="T52" fmla="+- 0 9176 8876"/>
                  <a:gd name="T53" fmla="*/ T52 w 418"/>
                  <a:gd name="T54" fmla="+- 0 5937 5769"/>
                  <a:gd name="T55" fmla="*/ 5937 h 368"/>
                  <a:gd name="T56" fmla="+- 0 9192 8876"/>
                  <a:gd name="T57" fmla="*/ T56 w 418"/>
                  <a:gd name="T58" fmla="+- 0 5924 5769"/>
                  <a:gd name="T59" fmla="*/ 5924 h 368"/>
                  <a:gd name="T60" fmla="+- 0 9199 8876"/>
                  <a:gd name="T61" fmla="*/ T60 w 418"/>
                  <a:gd name="T62" fmla="+- 0 5916 5769"/>
                  <a:gd name="T63" fmla="*/ 5916 h 368"/>
                  <a:gd name="T64" fmla="+- 0 8998 8876"/>
                  <a:gd name="T65" fmla="*/ T64 w 418"/>
                  <a:gd name="T66" fmla="+- 0 5916 5769"/>
                  <a:gd name="T67" fmla="*/ 5916 h 368"/>
                  <a:gd name="T68" fmla="+- 0 9015 8876"/>
                  <a:gd name="T69" fmla="*/ T68 w 418"/>
                  <a:gd name="T70" fmla="+- 0 5780 5769"/>
                  <a:gd name="T71" fmla="*/ 5780 h 368"/>
                  <a:gd name="T72" fmla="+- 0 9006 8876"/>
                  <a:gd name="T73" fmla="*/ T72 w 418"/>
                  <a:gd name="T74" fmla="+- 0 5769 5769"/>
                  <a:gd name="T75" fmla="*/ 5769 h 36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</a:cxnLst>
                <a:rect l="0" t="0" r="r" b="b"/>
                <a:pathLst>
                  <a:path w="418" h="368">
                    <a:moveTo>
                      <a:pt x="130" y="0"/>
                    </a:moveTo>
                    <a:lnTo>
                      <a:pt x="55" y="0"/>
                    </a:lnTo>
                    <a:lnTo>
                      <a:pt x="43" y="11"/>
                    </a:lnTo>
                    <a:lnTo>
                      <a:pt x="2" y="343"/>
                    </a:lnTo>
                    <a:lnTo>
                      <a:pt x="0" y="356"/>
                    </a:lnTo>
                    <a:lnTo>
                      <a:pt x="10" y="367"/>
                    </a:lnTo>
                    <a:lnTo>
                      <a:pt x="84" y="367"/>
                    </a:lnTo>
                    <a:lnTo>
                      <a:pt x="97" y="357"/>
                    </a:lnTo>
                    <a:lnTo>
                      <a:pt x="114" y="219"/>
                    </a:lnTo>
                    <a:lnTo>
                      <a:pt x="313" y="219"/>
                    </a:lnTo>
                    <a:lnTo>
                      <a:pt x="304" y="205"/>
                    </a:lnTo>
                    <a:lnTo>
                      <a:pt x="291" y="189"/>
                    </a:lnTo>
                    <a:lnTo>
                      <a:pt x="281" y="177"/>
                    </a:lnTo>
                    <a:lnTo>
                      <a:pt x="300" y="168"/>
                    </a:lnTo>
                    <a:lnTo>
                      <a:pt x="316" y="155"/>
                    </a:lnTo>
                    <a:lnTo>
                      <a:pt x="323" y="147"/>
                    </a:lnTo>
                    <a:lnTo>
                      <a:pt x="122" y="147"/>
                    </a:lnTo>
                    <a:lnTo>
                      <a:pt x="139" y="11"/>
                    </a:lnTo>
                    <a:lnTo>
                      <a:pt x="130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e-DE"/>
              </a:p>
            </p:txBody>
          </p:sp>
          <p:sp>
            <p:nvSpPr>
              <p:cNvPr id="29" name="Freeform 96"/>
              <p:cNvSpPr>
                <a:spLocks/>
              </p:cNvSpPr>
              <p:nvPr/>
            </p:nvSpPr>
            <p:spPr bwMode="auto">
              <a:xfrm>
                <a:off x="8876" y="5769"/>
                <a:ext cx="418" cy="368"/>
              </a:xfrm>
              <a:custGeom>
                <a:avLst/>
                <a:gdLst>
                  <a:gd name="T0" fmla="+- 0 9189 8876"/>
                  <a:gd name="T1" fmla="*/ T0 w 418"/>
                  <a:gd name="T2" fmla="+- 0 5988 5769"/>
                  <a:gd name="T3" fmla="*/ 5988 h 368"/>
                  <a:gd name="T4" fmla="+- 0 8990 8876"/>
                  <a:gd name="T5" fmla="*/ T4 w 418"/>
                  <a:gd name="T6" fmla="+- 0 5988 5769"/>
                  <a:gd name="T7" fmla="*/ 5988 h 368"/>
                  <a:gd name="T8" fmla="+- 0 9049 8876"/>
                  <a:gd name="T9" fmla="*/ T8 w 418"/>
                  <a:gd name="T10" fmla="+- 0 5989 5769"/>
                  <a:gd name="T11" fmla="*/ 5989 h 368"/>
                  <a:gd name="T12" fmla="+- 0 9069 8876"/>
                  <a:gd name="T13" fmla="*/ T12 w 418"/>
                  <a:gd name="T14" fmla="+- 0 5993 5769"/>
                  <a:gd name="T15" fmla="*/ 5993 h 368"/>
                  <a:gd name="T16" fmla="+- 0 9085 8876"/>
                  <a:gd name="T17" fmla="*/ T16 w 418"/>
                  <a:gd name="T18" fmla="+- 0 6004 5769"/>
                  <a:gd name="T19" fmla="*/ 6004 h 368"/>
                  <a:gd name="T20" fmla="+- 0 9099 8876"/>
                  <a:gd name="T21" fmla="*/ T20 w 418"/>
                  <a:gd name="T22" fmla="+- 0 6021 5769"/>
                  <a:gd name="T23" fmla="*/ 6021 h 368"/>
                  <a:gd name="T24" fmla="+- 0 9110 8876"/>
                  <a:gd name="T25" fmla="*/ T24 w 418"/>
                  <a:gd name="T26" fmla="+- 0 6041 5769"/>
                  <a:gd name="T27" fmla="*/ 6041 h 368"/>
                  <a:gd name="T28" fmla="+- 0 9148 8876"/>
                  <a:gd name="T29" fmla="*/ T28 w 418"/>
                  <a:gd name="T30" fmla="+- 0 6116 5769"/>
                  <a:gd name="T31" fmla="*/ 6116 h 368"/>
                  <a:gd name="T32" fmla="+- 0 9164 8876"/>
                  <a:gd name="T33" fmla="*/ T32 w 418"/>
                  <a:gd name="T34" fmla="+- 0 6130 5769"/>
                  <a:gd name="T35" fmla="*/ 6130 h 368"/>
                  <a:gd name="T36" fmla="+- 0 9183 8876"/>
                  <a:gd name="T37" fmla="*/ T36 w 418"/>
                  <a:gd name="T38" fmla="+- 0 6136 5769"/>
                  <a:gd name="T39" fmla="*/ 6136 h 368"/>
                  <a:gd name="T40" fmla="+- 0 9255 8876"/>
                  <a:gd name="T41" fmla="*/ T40 w 418"/>
                  <a:gd name="T42" fmla="+- 0 6136 5769"/>
                  <a:gd name="T43" fmla="*/ 6136 h 368"/>
                  <a:gd name="T44" fmla="+- 0 9260 8876"/>
                  <a:gd name="T45" fmla="*/ T44 w 418"/>
                  <a:gd name="T46" fmla="+- 0 6126 5769"/>
                  <a:gd name="T47" fmla="*/ 6126 h 368"/>
                  <a:gd name="T48" fmla="+- 0 9253 8876"/>
                  <a:gd name="T49" fmla="*/ T48 w 418"/>
                  <a:gd name="T50" fmla="+- 0 6112 5769"/>
                  <a:gd name="T51" fmla="*/ 6112 h 368"/>
                  <a:gd name="T52" fmla="+- 0 9192 8876"/>
                  <a:gd name="T53" fmla="*/ T52 w 418"/>
                  <a:gd name="T54" fmla="+- 0 5994 5769"/>
                  <a:gd name="T55" fmla="*/ 5994 h 368"/>
                  <a:gd name="T56" fmla="+- 0 9189 8876"/>
                  <a:gd name="T57" fmla="*/ T56 w 418"/>
                  <a:gd name="T58" fmla="+- 0 5988 5769"/>
                  <a:gd name="T59" fmla="*/ 5988 h 36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</a:cxnLst>
                <a:rect l="0" t="0" r="r" b="b"/>
                <a:pathLst>
                  <a:path w="418" h="368">
                    <a:moveTo>
                      <a:pt x="313" y="219"/>
                    </a:moveTo>
                    <a:lnTo>
                      <a:pt x="114" y="219"/>
                    </a:lnTo>
                    <a:lnTo>
                      <a:pt x="173" y="220"/>
                    </a:lnTo>
                    <a:lnTo>
                      <a:pt x="193" y="224"/>
                    </a:lnTo>
                    <a:lnTo>
                      <a:pt x="209" y="235"/>
                    </a:lnTo>
                    <a:lnTo>
                      <a:pt x="223" y="252"/>
                    </a:lnTo>
                    <a:lnTo>
                      <a:pt x="234" y="272"/>
                    </a:lnTo>
                    <a:lnTo>
                      <a:pt x="272" y="347"/>
                    </a:lnTo>
                    <a:lnTo>
                      <a:pt x="288" y="361"/>
                    </a:lnTo>
                    <a:lnTo>
                      <a:pt x="307" y="367"/>
                    </a:lnTo>
                    <a:lnTo>
                      <a:pt x="379" y="367"/>
                    </a:lnTo>
                    <a:lnTo>
                      <a:pt x="384" y="357"/>
                    </a:lnTo>
                    <a:lnTo>
                      <a:pt x="377" y="343"/>
                    </a:lnTo>
                    <a:lnTo>
                      <a:pt x="316" y="225"/>
                    </a:lnTo>
                    <a:lnTo>
                      <a:pt x="313" y="219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e-DE"/>
              </a:p>
            </p:txBody>
          </p:sp>
          <p:sp>
            <p:nvSpPr>
              <p:cNvPr id="30" name="Freeform 95"/>
              <p:cNvSpPr>
                <a:spLocks/>
              </p:cNvSpPr>
              <p:nvPr/>
            </p:nvSpPr>
            <p:spPr bwMode="auto">
              <a:xfrm>
                <a:off x="8876" y="5769"/>
                <a:ext cx="418" cy="368"/>
              </a:xfrm>
              <a:custGeom>
                <a:avLst/>
                <a:gdLst>
                  <a:gd name="T0" fmla="+- 0 9292 8876"/>
                  <a:gd name="T1" fmla="*/ T0 w 418"/>
                  <a:gd name="T2" fmla="+- 0 5769 5769"/>
                  <a:gd name="T3" fmla="*/ 5769 h 368"/>
                  <a:gd name="T4" fmla="+- 0 9279 8876"/>
                  <a:gd name="T5" fmla="*/ T4 w 418"/>
                  <a:gd name="T6" fmla="+- 0 5769 5769"/>
                  <a:gd name="T7" fmla="*/ 5769 h 368"/>
                  <a:gd name="T8" fmla="+- 0 9214 8876"/>
                  <a:gd name="T9" fmla="*/ T8 w 418"/>
                  <a:gd name="T10" fmla="+- 0 5769 5769"/>
                  <a:gd name="T11" fmla="*/ 5769 h 368"/>
                  <a:gd name="T12" fmla="+- 0 9197 8876"/>
                  <a:gd name="T13" fmla="*/ T12 w 418"/>
                  <a:gd name="T14" fmla="+- 0 5776 5769"/>
                  <a:gd name="T15" fmla="*/ 5776 h 368"/>
                  <a:gd name="T16" fmla="+- 0 9180 8876"/>
                  <a:gd name="T17" fmla="*/ T16 w 418"/>
                  <a:gd name="T18" fmla="+- 0 5793 5769"/>
                  <a:gd name="T19" fmla="*/ 5793 h 368"/>
                  <a:gd name="T20" fmla="+- 0 9121 8876"/>
                  <a:gd name="T21" fmla="*/ T20 w 418"/>
                  <a:gd name="T22" fmla="+- 0 5879 5769"/>
                  <a:gd name="T23" fmla="*/ 5879 h 368"/>
                  <a:gd name="T24" fmla="+- 0 9105 8876"/>
                  <a:gd name="T25" fmla="*/ T24 w 418"/>
                  <a:gd name="T26" fmla="+- 0 5896 5769"/>
                  <a:gd name="T27" fmla="*/ 5896 h 368"/>
                  <a:gd name="T28" fmla="+- 0 9089 8876"/>
                  <a:gd name="T29" fmla="*/ T28 w 418"/>
                  <a:gd name="T30" fmla="+- 0 5907 5769"/>
                  <a:gd name="T31" fmla="*/ 5907 h 368"/>
                  <a:gd name="T32" fmla="+- 0 9072 8876"/>
                  <a:gd name="T33" fmla="*/ T32 w 418"/>
                  <a:gd name="T34" fmla="+- 0 5914 5769"/>
                  <a:gd name="T35" fmla="*/ 5914 h 368"/>
                  <a:gd name="T36" fmla="+- 0 9054 8876"/>
                  <a:gd name="T37" fmla="*/ T36 w 418"/>
                  <a:gd name="T38" fmla="+- 0 5916 5769"/>
                  <a:gd name="T39" fmla="*/ 5916 h 368"/>
                  <a:gd name="T40" fmla="+- 0 9199 8876"/>
                  <a:gd name="T41" fmla="*/ T40 w 418"/>
                  <a:gd name="T42" fmla="+- 0 5916 5769"/>
                  <a:gd name="T43" fmla="*/ 5916 h 368"/>
                  <a:gd name="T44" fmla="+- 0 9205 8876"/>
                  <a:gd name="T45" fmla="*/ T44 w 418"/>
                  <a:gd name="T46" fmla="+- 0 5909 5769"/>
                  <a:gd name="T47" fmla="*/ 5909 h 368"/>
                  <a:gd name="T48" fmla="+- 0 9216 8876"/>
                  <a:gd name="T49" fmla="*/ T48 w 418"/>
                  <a:gd name="T50" fmla="+- 0 5894 5769"/>
                  <a:gd name="T51" fmla="*/ 5894 h 368"/>
                  <a:gd name="T52" fmla="+- 0 9294 8876"/>
                  <a:gd name="T53" fmla="*/ T52 w 418"/>
                  <a:gd name="T54" fmla="+- 0 5779 5769"/>
                  <a:gd name="T55" fmla="*/ 5779 h 368"/>
                  <a:gd name="T56" fmla="+- 0 9292 8876"/>
                  <a:gd name="T57" fmla="*/ T56 w 418"/>
                  <a:gd name="T58" fmla="+- 0 5769 5769"/>
                  <a:gd name="T59" fmla="*/ 5769 h 36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</a:cxnLst>
                <a:rect l="0" t="0" r="r" b="b"/>
                <a:pathLst>
                  <a:path w="418" h="368">
                    <a:moveTo>
                      <a:pt x="416" y="0"/>
                    </a:moveTo>
                    <a:lnTo>
                      <a:pt x="403" y="0"/>
                    </a:lnTo>
                    <a:lnTo>
                      <a:pt x="338" y="0"/>
                    </a:lnTo>
                    <a:lnTo>
                      <a:pt x="321" y="7"/>
                    </a:lnTo>
                    <a:lnTo>
                      <a:pt x="304" y="24"/>
                    </a:lnTo>
                    <a:lnTo>
                      <a:pt x="245" y="110"/>
                    </a:lnTo>
                    <a:lnTo>
                      <a:pt x="229" y="127"/>
                    </a:lnTo>
                    <a:lnTo>
                      <a:pt x="213" y="138"/>
                    </a:lnTo>
                    <a:lnTo>
                      <a:pt x="196" y="145"/>
                    </a:lnTo>
                    <a:lnTo>
                      <a:pt x="178" y="147"/>
                    </a:lnTo>
                    <a:lnTo>
                      <a:pt x="323" y="147"/>
                    </a:lnTo>
                    <a:lnTo>
                      <a:pt x="329" y="140"/>
                    </a:lnTo>
                    <a:lnTo>
                      <a:pt x="340" y="125"/>
                    </a:lnTo>
                    <a:lnTo>
                      <a:pt x="418" y="10"/>
                    </a:lnTo>
                    <a:lnTo>
                      <a:pt x="416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e-DE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46192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nna.klose\Desktop\hook_anwendung_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48" y="2664991"/>
            <a:ext cx="6541602" cy="43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733551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" y="900311"/>
            <a:ext cx="8010817" cy="6408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432377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dlock_größer_mit_Schrift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74423" y="1"/>
            <a:ext cx="13442244" cy="7561262"/>
          </a:xfrm>
          <a:prstGeom prst="rect">
            <a:avLst/>
          </a:prstGeom>
        </p:spPr>
      </p:pic>
      <p:sp>
        <p:nvSpPr>
          <p:cNvPr id="3" name="AutoShape 2" descr="https://hilgerthebezeuge.de/Produkte/Gross/SIKA-Haken-EN-1677-2-Gueteklasse-8.jpg"/>
          <p:cNvSpPr>
            <a:spLocks noChangeAspect="1" noChangeArrowheads="1"/>
          </p:cNvSpPr>
          <p:nvPr/>
        </p:nvSpPr>
        <p:spPr bwMode="auto">
          <a:xfrm>
            <a:off x="63500" y="-136525"/>
            <a:ext cx="2514600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824792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U:\Datenblätter - schablonen etc\HOOK family\Hook Motorbike Bilder\Seit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0" y="972319"/>
            <a:ext cx="8012446" cy="6408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28449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108" y="1044327"/>
            <a:ext cx="8010817" cy="6408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193409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" y="794345"/>
            <a:ext cx="8010817" cy="6408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988138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0" y="-323825"/>
            <a:ext cx="8010816" cy="6408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782729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" y="1111"/>
            <a:ext cx="10692130" cy="755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1142604" y="396255"/>
            <a:ext cx="243656" cy="54014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5100"/>
              </a:lnSpc>
            </a:pPr>
            <a:r>
              <a:rPr lang="de-DE" sz="1700" dirty="0" smtClean="0">
                <a:latin typeface="VAG Rounded Std Light" pitchFamily="34" charset="0"/>
              </a:rPr>
              <a:t>15</a:t>
            </a:r>
          </a:p>
        </p:txBody>
      </p:sp>
      <p:sp>
        <p:nvSpPr>
          <p:cNvPr id="10" name="Textfeld 9"/>
          <p:cNvSpPr txBox="1"/>
          <p:nvPr/>
        </p:nvSpPr>
        <p:spPr>
          <a:xfrm flipH="1">
            <a:off x="4266580" y="390302"/>
            <a:ext cx="936104" cy="6540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5100"/>
              </a:lnSpc>
            </a:pPr>
            <a:r>
              <a:rPr lang="de-DE" sz="1700" dirty="0" smtClean="0">
                <a:latin typeface="VAG Rounded Std Light" pitchFamily="34" charset="0"/>
              </a:rPr>
              <a:t>20 flat</a:t>
            </a:r>
          </a:p>
        </p:txBody>
      </p:sp>
      <p:sp>
        <p:nvSpPr>
          <p:cNvPr id="11" name="Textfeld 10"/>
          <p:cNvSpPr txBox="1"/>
          <p:nvPr/>
        </p:nvSpPr>
        <p:spPr>
          <a:xfrm flipH="1">
            <a:off x="7434932" y="396255"/>
            <a:ext cx="936104" cy="5401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5100"/>
              </a:lnSpc>
            </a:pPr>
            <a:r>
              <a:rPr lang="de-DE" sz="1700" dirty="0" smtClean="0">
                <a:latin typeface="VAG Rounded Std Light" pitchFamily="34" charset="0"/>
              </a:rPr>
              <a:t>20 </a:t>
            </a:r>
            <a:r>
              <a:rPr lang="de-DE" sz="1700" dirty="0" err="1" smtClean="0">
                <a:latin typeface="VAG Rounded Std Light" pitchFamily="34" charset="0"/>
              </a:rPr>
              <a:t>rope</a:t>
            </a:r>
            <a:endParaRPr lang="de-DE" sz="1700" dirty="0" smtClean="0">
              <a:latin typeface="VAG Rounded Std Light" pitchFamily="34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 flipH="1">
            <a:off x="522164" y="2916535"/>
            <a:ext cx="936104" cy="5401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5100"/>
              </a:lnSpc>
            </a:pPr>
            <a:r>
              <a:rPr lang="de-DE" sz="1700" dirty="0" smtClean="0">
                <a:latin typeface="VAG Rounded Std Light" pitchFamily="34" charset="0"/>
              </a:rPr>
              <a:t>25 </a:t>
            </a:r>
            <a:r>
              <a:rPr lang="de-DE" sz="1700" dirty="0" err="1" smtClean="0">
                <a:latin typeface="VAG Rounded Std Light" pitchFamily="34" charset="0"/>
              </a:rPr>
              <a:t>alu</a:t>
            </a:r>
            <a:endParaRPr lang="de-DE" sz="1700" dirty="0" smtClean="0">
              <a:latin typeface="VAG Rounded Std Light" pitchFamily="34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 flipH="1">
            <a:off x="3330476" y="2910582"/>
            <a:ext cx="1826158" cy="6540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5100"/>
              </a:lnSpc>
            </a:pPr>
            <a:r>
              <a:rPr lang="de-DE" sz="1700" dirty="0" smtClean="0">
                <a:latin typeface="VAG Rounded Std Light" pitchFamily="34" charset="0"/>
              </a:rPr>
              <a:t>25 </a:t>
            </a:r>
            <a:r>
              <a:rPr lang="de-DE" sz="1700" dirty="0" err="1" smtClean="0">
                <a:latin typeface="VAG Rounded Std Light" pitchFamily="34" charset="0"/>
              </a:rPr>
              <a:t>alu</a:t>
            </a:r>
            <a:r>
              <a:rPr lang="de-DE" sz="1700" dirty="0" smtClean="0">
                <a:latin typeface="VAG Rounded Std Light" pitchFamily="34" charset="0"/>
              </a:rPr>
              <a:t> </a:t>
            </a:r>
            <a:r>
              <a:rPr lang="de-DE" sz="1700" dirty="0" err="1" smtClean="0">
                <a:latin typeface="VAG Rounded Std Light" pitchFamily="34" charset="0"/>
              </a:rPr>
              <a:t>motorbike</a:t>
            </a:r>
            <a:endParaRPr lang="de-DE" sz="1700" dirty="0" smtClean="0">
              <a:latin typeface="VAG Rounded Std Light" pitchFamily="34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 flipH="1">
            <a:off x="6832910" y="2910582"/>
            <a:ext cx="1826158" cy="5401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5100"/>
              </a:lnSpc>
            </a:pPr>
            <a:r>
              <a:rPr lang="de-DE" sz="1700" dirty="0" smtClean="0">
                <a:latin typeface="VAG Rounded Std Light" pitchFamily="34" charset="0"/>
              </a:rPr>
              <a:t>25 </a:t>
            </a:r>
            <a:r>
              <a:rPr lang="de-DE" sz="1700" dirty="0" err="1" smtClean="0">
                <a:latin typeface="VAG Rounded Std Light" pitchFamily="34" charset="0"/>
              </a:rPr>
              <a:t>reverse</a:t>
            </a:r>
            <a:endParaRPr lang="de-DE" sz="1700" dirty="0" smtClean="0">
              <a:latin typeface="VAG Rounded Std Light" pitchFamily="34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 flipH="1">
            <a:off x="268785" y="5292799"/>
            <a:ext cx="936104" cy="5401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5100"/>
              </a:lnSpc>
            </a:pPr>
            <a:r>
              <a:rPr lang="de-DE" sz="1700" dirty="0" smtClean="0">
                <a:latin typeface="VAG Rounded Std Light" pitchFamily="34" charset="0"/>
              </a:rPr>
              <a:t>40 </a:t>
            </a:r>
            <a:r>
              <a:rPr lang="de-DE" sz="1700" dirty="0" err="1" smtClean="0">
                <a:latin typeface="VAG Rounded Std Light" pitchFamily="34" charset="0"/>
              </a:rPr>
              <a:t>alu</a:t>
            </a:r>
            <a:endParaRPr lang="de-DE" sz="1700" dirty="0" smtClean="0">
              <a:latin typeface="VAG Rounded Std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8506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432000" y="3600000"/>
            <a:ext cx="6482964" cy="5956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5100"/>
              </a:lnSpc>
            </a:pPr>
            <a:r>
              <a:rPr lang="ru-RU" sz="3200" dirty="0" smtClean="0">
                <a:latin typeface="VAG Rounded Std Light" pitchFamily="34" charset="0"/>
              </a:rPr>
              <a:t>Наши клиенты</a:t>
            </a:r>
            <a:endParaRPr lang="de-DE" sz="3200" dirty="0">
              <a:latin typeface="VAG Rounded Std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446391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06938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579998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/>
        </p:nvSpPr>
        <p:spPr>
          <a:xfrm>
            <a:off x="1462912" y="2232744"/>
            <a:ext cx="7772220" cy="327012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5100"/>
              </a:lnSpc>
            </a:pPr>
            <a:r>
              <a:rPr lang="de-DE" sz="3200" dirty="0" err="1" smtClean="0">
                <a:latin typeface="VAG Rounded Std Light" pitchFamily="34" charset="0"/>
              </a:rPr>
              <a:t>Наши</a:t>
            </a:r>
            <a:r>
              <a:rPr lang="de-DE" sz="3200" dirty="0" smtClean="0">
                <a:latin typeface="VAG Rounded Std Light" pitchFamily="34" charset="0"/>
              </a:rPr>
              <a:t> </a:t>
            </a:r>
            <a:r>
              <a:rPr lang="de-DE" sz="3200" dirty="0" err="1" smtClean="0">
                <a:latin typeface="VAG Rounded Std Light" pitchFamily="34" charset="0"/>
              </a:rPr>
              <a:t>специалисты</a:t>
            </a:r>
            <a:r>
              <a:rPr lang="de-DE" sz="3200" dirty="0" smtClean="0">
                <a:latin typeface="VAG Rounded Std Light" pitchFamily="34" charset="0"/>
              </a:rPr>
              <a:t> в </a:t>
            </a:r>
            <a:r>
              <a:rPr lang="de-DE" sz="3200" dirty="0" err="1" smtClean="0">
                <a:latin typeface="VAG Rounded Std Light" pitchFamily="34" charset="0"/>
              </a:rPr>
              <a:t>России</a:t>
            </a:r>
            <a:r>
              <a:rPr lang="de-DE" sz="3200" dirty="0" smtClean="0">
                <a:latin typeface="VAG Rounded Std Light" pitchFamily="34" charset="0"/>
              </a:rPr>
              <a:t> </a:t>
            </a:r>
            <a:r>
              <a:rPr lang="de-DE" sz="3200" dirty="0" err="1">
                <a:latin typeface="VAG Rounded Std Light" pitchFamily="34" charset="0"/>
              </a:rPr>
              <a:t>всегда</a:t>
            </a:r>
            <a:r>
              <a:rPr lang="de-DE" sz="3200" dirty="0">
                <a:latin typeface="VAG Rounded Std Light" pitchFamily="34" charset="0"/>
              </a:rPr>
              <a:t> </a:t>
            </a:r>
            <a:r>
              <a:rPr lang="ru-RU" sz="3200" dirty="0" smtClean="0">
                <a:latin typeface="VAG Rounded Std Light" pitchFamily="34" charset="0"/>
              </a:rPr>
              <a:t>будут рады </a:t>
            </a:r>
            <a:r>
              <a:rPr lang="de-DE" sz="3200" dirty="0" err="1" smtClean="0">
                <a:latin typeface="VAG Rounded Std Light" pitchFamily="34" charset="0"/>
              </a:rPr>
              <a:t>ответить</a:t>
            </a:r>
            <a:r>
              <a:rPr lang="de-DE" sz="3200" dirty="0" smtClean="0">
                <a:latin typeface="VAG Rounded Std Light" pitchFamily="34" charset="0"/>
              </a:rPr>
              <a:t> </a:t>
            </a:r>
            <a:r>
              <a:rPr lang="de-DE" sz="3200" dirty="0" err="1">
                <a:latin typeface="VAG Rounded Std Light" pitchFamily="34" charset="0"/>
              </a:rPr>
              <a:t>на</a:t>
            </a:r>
            <a:r>
              <a:rPr lang="de-DE" sz="3200" dirty="0">
                <a:latin typeface="VAG Rounded Std Light" pitchFamily="34" charset="0"/>
              </a:rPr>
              <a:t> </a:t>
            </a:r>
            <a:r>
              <a:rPr lang="ru-RU" sz="3200" dirty="0" smtClean="0">
                <a:latin typeface="VAG Rounded Std Light" pitchFamily="34" charset="0"/>
              </a:rPr>
              <a:t>в</a:t>
            </a:r>
            <a:r>
              <a:rPr lang="de-DE" sz="3200" dirty="0" err="1" smtClean="0">
                <a:latin typeface="VAG Rounded Std Light" pitchFamily="34" charset="0"/>
              </a:rPr>
              <a:t>аши</a:t>
            </a:r>
            <a:r>
              <a:rPr lang="de-DE" sz="3200" dirty="0" smtClean="0">
                <a:latin typeface="VAG Rounded Std Light" pitchFamily="34" charset="0"/>
              </a:rPr>
              <a:t> </a:t>
            </a:r>
            <a:r>
              <a:rPr lang="de-DE" sz="3200" dirty="0" err="1" smtClean="0">
                <a:latin typeface="VAG Rounded Std Light" pitchFamily="34" charset="0"/>
              </a:rPr>
              <a:t>вопросы</a:t>
            </a:r>
            <a:r>
              <a:rPr lang="ru-RU" sz="3200" dirty="0" smtClean="0">
                <a:latin typeface="VAG Rounded Std Light" pitchFamily="34" charset="0"/>
              </a:rPr>
              <a:t>, </a:t>
            </a:r>
            <a:r>
              <a:rPr lang="de-DE" sz="3200" dirty="0" err="1" smtClean="0">
                <a:latin typeface="VAG Rounded Std Light" pitchFamily="34" charset="0"/>
              </a:rPr>
              <a:t>проконсультировать</a:t>
            </a:r>
            <a:r>
              <a:rPr lang="de-DE" sz="3200" dirty="0" smtClean="0">
                <a:latin typeface="VAG Rounded Std Light" pitchFamily="34" charset="0"/>
              </a:rPr>
              <a:t> </a:t>
            </a:r>
            <a:r>
              <a:rPr lang="de-DE" sz="3200" dirty="0" err="1">
                <a:latin typeface="VAG Rounded Std Light" pitchFamily="34" charset="0"/>
              </a:rPr>
              <a:t>по</a:t>
            </a:r>
            <a:r>
              <a:rPr lang="de-DE" sz="3200" dirty="0">
                <a:latin typeface="VAG Rounded Std Light" pitchFamily="34" charset="0"/>
              </a:rPr>
              <a:t> </a:t>
            </a:r>
            <a:r>
              <a:rPr lang="de-DE" sz="3200" dirty="0" err="1">
                <a:latin typeface="VAG Rounded Std Light" pitchFamily="34" charset="0"/>
              </a:rPr>
              <a:t>продукции</a:t>
            </a:r>
            <a:r>
              <a:rPr lang="de-DE" sz="3200" dirty="0">
                <a:latin typeface="VAG Rounded Std Light" pitchFamily="34" charset="0"/>
              </a:rPr>
              <a:t> </a:t>
            </a:r>
            <a:r>
              <a:rPr lang="de-DE" sz="3200" dirty="0" err="1" smtClean="0">
                <a:latin typeface="VAG Rounded Std Light" pitchFamily="34" charset="0"/>
              </a:rPr>
              <a:t>Fidlock</a:t>
            </a:r>
            <a:r>
              <a:rPr lang="ru-RU" sz="3200" dirty="0" smtClean="0">
                <a:latin typeface="VAG Rounded Std Light" pitchFamily="34" charset="0"/>
              </a:rPr>
              <a:t>!</a:t>
            </a:r>
            <a:r>
              <a:rPr lang="de-DE" sz="3200" dirty="0">
                <a:latin typeface="VAG Rounded Std Light" pitchFamily="34" charset="0"/>
              </a:rPr>
              <a:t/>
            </a:r>
            <a:br>
              <a:rPr lang="de-DE" sz="3200" dirty="0">
                <a:latin typeface="VAG Rounded Std Light" pitchFamily="34" charset="0"/>
              </a:rPr>
            </a:br>
            <a:endParaRPr lang="de-DE" sz="3200" dirty="0">
              <a:latin typeface="VAG Rounded Std Light" pitchFamily="34" charset="0"/>
            </a:endParaRPr>
          </a:p>
        </p:txBody>
      </p:sp>
      <p:pic>
        <p:nvPicPr>
          <p:cNvPr id="3" name="Grafik 2" descr="fid_logo_600dpi_rgb_grue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91187" y="756000"/>
            <a:ext cx="3482069" cy="67208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>
          <a:xfrm>
            <a:off x="2610396" y="3852639"/>
            <a:ext cx="5040560" cy="31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dirty="0" smtClean="0">
              <a:solidFill>
                <a:schemeClr val="tx1"/>
              </a:solidFill>
            </a:endParaRPr>
          </a:p>
          <a:p>
            <a:pPr lvl="1">
              <a:lnSpc>
                <a:spcPts val="2400"/>
              </a:lnSpc>
            </a:pPr>
            <a:r>
              <a:rPr lang="ru-RU" dirty="0" smtClean="0">
                <a:solidFill>
                  <a:schemeClr val="tx1"/>
                </a:solidFill>
                <a:latin typeface="VAG Rounded Std Light" pitchFamily="34" charset="0"/>
              </a:rPr>
              <a:t>ТД «</a:t>
            </a:r>
            <a:r>
              <a:rPr lang="ru-RU" dirty="0" err="1" smtClean="0">
                <a:solidFill>
                  <a:schemeClr val="tx1"/>
                </a:solidFill>
                <a:latin typeface="VAG Rounded Std Light" pitchFamily="34" charset="0"/>
              </a:rPr>
              <a:t>Кенди</a:t>
            </a:r>
            <a:r>
              <a:rPr lang="ru-RU" dirty="0" smtClean="0">
                <a:solidFill>
                  <a:schemeClr val="tx1"/>
                </a:solidFill>
                <a:latin typeface="VAG Rounded Std Light" pitchFamily="34" charset="0"/>
              </a:rPr>
              <a:t>»</a:t>
            </a:r>
            <a:endParaRPr lang="de-DE" dirty="0">
              <a:solidFill>
                <a:schemeClr val="tx1"/>
              </a:solidFill>
              <a:latin typeface="VAG Rounded Std Light" pitchFamily="34" charset="0"/>
            </a:endParaRPr>
          </a:p>
          <a:p>
            <a:pPr lvl="1">
              <a:lnSpc>
                <a:spcPts val="2400"/>
              </a:lnSpc>
            </a:pPr>
            <a:r>
              <a:rPr lang="ru-RU" dirty="0">
                <a:solidFill>
                  <a:schemeClr val="tx1"/>
                </a:solidFill>
                <a:latin typeface="VAG Rounded Std Light" pitchFamily="34" charset="0"/>
              </a:rPr>
              <a:t>Россия, Санкт-Петербург</a:t>
            </a:r>
          </a:p>
          <a:p>
            <a:pPr lvl="1">
              <a:lnSpc>
                <a:spcPts val="2400"/>
              </a:lnSpc>
            </a:pPr>
            <a:r>
              <a:rPr lang="ru-RU" dirty="0">
                <a:solidFill>
                  <a:schemeClr val="tx1"/>
                </a:solidFill>
                <a:latin typeface="VAG Rounded Std Light" pitchFamily="34" charset="0"/>
              </a:rPr>
              <a:t>ул. Курская, д 28/32</a:t>
            </a:r>
            <a:r>
              <a:rPr lang="ru-RU" dirty="0" smtClean="0">
                <a:solidFill>
                  <a:schemeClr val="tx1"/>
                </a:solidFill>
                <a:latin typeface="VAG Rounded Std Light" pitchFamily="34" charset="0"/>
              </a:rPr>
              <a:t>,</a:t>
            </a:r>
            <a:r>
              <a:rPr lang="de-DE" dirty="0" smtClean="0">
                <a:solidFill>
                  <a:schemeClr val="tx1"/>
                </a:solidFill>
                <a:latin typeface="VAG Rounded Std Light" pitchFamily="34" charset="0"/>
              </a:rPr>
              <a:t> </a:t>
            </a:r>
            <a:r>
              <a:rPr lang="ru-RU" dirty="0" smtClean="0">
                <a:solidFill>
                  <a:schemeClr val="tx1"/>
                </a:solidFill>
                <a:latin typeface="VAG Rounded Std Light" pitchFamily="34" charset="0"/>
              </a:rPr>
              <a:t>офис </a:t>
            </a:r>
            <a:r>
              <a:rPr lang="ru-RU" dirty="0">
                <a:solidFill>
                  <a:schemeClr val="tx1"/>
                </a:solidFill>
                <a:latin typeface="VAG Rounded Std Light" pitchFamily="34" charset="0"/>
              </a:rPr>
              <a:t>1319</a:t>
            </a:r>
          </a:p>
          <a:p>
            <a:pPr lvl="1">
              <a:lnSpc>
                <a:spcPts val="2400"/>
              </a:lnSpc>
            </a:pPr>
            <a:r>
              <a:rPr lang="ru-RU" dirty="0">
                <a:solidFill>
                  <a:schemeClr val="tx1"/>
                </a:solidFill>
                <a:latin typeface="VAG Rounded Std Light" pitchFamily="34" charset="0"/>
              </a:rPr>
              <a:t>Т</a:t>
            </a:r>
            <a:r>
              <a:rPr lang="ru-RU" dirty="0" smtClean="0">
                <a:solidFill>
                  <a:schemeClr val="tx1"/>
                </a:solidFill>
                <a:latin typeface="VAG Rounded Std Light" pitchFamily="34" charset="0"/>
              </a:rPr>
              <a:t>ел</a:t>
            </a:r>
            <a:r>
              <a:rPr lang="ru-RU" dirty="0">
                <a:solidFill>
                  <a:schemeClr val="tx1"/>
                </a:solidFill>
                <a:latin typeface="VAG Rounded Std Light" pitchFamily="34" charset="0"/>
              </a:rPr>
              <a:t>.: </a:t>
            </a:r>
            <a:r>
              <a:rPr lang="en-US" dirty="0" smtClean="0">
                <a:solidFill>
                  <a:schemeClr val="tx1"/>
                </a:solidFill>
                <a:latin typeface="VAG Rounded Std Light" pitchFamily="34" charset="0"/>
              </a:rPr>
              <a:t> </a:t>
            </a:r>
            <a:r>
              <a:rPr lang="ru-RU" dirty="0" smtClean="0">
                <a:solidFill>
                  <a:schemeClr val="tx1"/>
                </a:solidFill>
                <a:latin typeface="VAG Rounded Std Light" pitchFamily="34" charset="0"/>
              </a:rPr>
              <a:t>8 </a:t>
            </a:r>
            <a:r>
              <a:rPr lang="ru-RU" dirty="0">
                <a:solidFill>
                  <a:schemeClr val="tx1"/>
                </a:solidFill>
                <a:latin typeface="VAG Rounded Std Light" pitchFamily="34" charset="0"/>
              </a:rPr>
              <a:t>(812) 611-11-37</a:t>
            </a:r>
          </a:p>
          <a:p>
            <a:pPr lvl="1">
              <a:lnSpc>
                <a:spcPts val="2400"/>
              </a:lnSpc>
            </a:pPr>
            <a:r>
              <a:rPr lang="ru-RU" dirty="0" smtClean="0">
                <a:solidFill>
                  <a:schemeClr val="tx1"/>
                </a:solidFill>
                <a:latin typeface="VAG Rounded Std Light" pitchFamily="34" charset="0"/>
              </a:rPr>
              <a:t>Моб</a:t>
            </a:r>
            <a:r>
              <a:rPr lang="ru-RU" dirty="0">
                <a:solidFill>
                  <a:schemeClr val="tx1"/>
                </a:solidFill>
                <a:latin typeface="VAG Rounded Std Light" pitchFamily="34" charset="0"/>
              </a:rPr>
              <a:t>.: </a:t>
            </a:r>
            <a:r>
              <a:rPr lang="ru-RU" dirty="0" smtClean="0">
                <a:solidFill>
                  <a:schemeClr val="tx1"/>
                </a:solidFill>
                <a:latin typeface="VAG Rounded Std Light" pitchFamily="34" charset="0"/>
              </a:rPr>
              <a:t>8</a:t>
            </a:r>
            <a:r>
              <a:rPr lang="en-US" dirty="0" smtClean="0">
                <a:solidFill>
                  <a:schemeClr val="tx1"/>
                </a:solidFill>
                <a:latin typeface="VAG Rounded Std Light" pitchFamily="34" charset="0"/>
              </a:rPr>
              <a:t> (</a:t>
            </a:r>
            <a:r>
              <a:rPr lang="ru-RU" dirty="0" smtClean="0">
                <a:solidFill>
                  <a:schemeClr val="tx1"/>
                </a:solidFill>
                <a:latin typeface="VAG Rounded Std Light" pitchFamily="34" charset="0"/>
              </a:rPr>
              <a:t>921</a:t>
            </a:r>
            <a:r>
              <a:rPr lang="en-US" dirty="0" smtClean="0">
                <a:solidFill>
                  <a:schemeClr val="tx1"/>
                </a:solidFill>
                <a:latin typeface="VAG Rounded Std Light" pitchFamily="34" charset="0"/>
              </a:rPr>
              <a:t>) </a:t>
            </a:r>
            <a:r>
              <a:rPr lang="ru-RU" dirty="0" smtClean="0">
                <a:solidFill>
                  <a:schemeClr val="tx1"/>
                </a:solidFill>
                <a:latin typeface="VAG Rounded Std Light" pitchFamily="34" charset="0"/>
              </a:rPr>
              <a:t>883-23-52</a:t>
            </a:r>
            <a:endParaRPr lang="ru-RU" dirty="0">
              <a:solidFill>
                <a:schemeClr val="tx1"/>
              </a:solidFill>
              <a:latin typeface="VAG Rounded Std Light" pitchFamily="34" charset="0"/>
            </a:endParaRPr>
          </a:p>
          <a:p>
            <a:pPr lvl="1">
              <a:lnSpc>
                <a:spcPts val="2400"/>
              </a:lnSpc>
            </a:pPr>
            <a:r>
              <a:rPr lang="de-DE" dirty="0">
                <a:solidFill>
                  <a:schemeClr val="tx1"/>
                </a:solidFill>
                <a:latin typeface="VAG Rounded Std Light" pitchFamily="34" charset="0"/>
              </a:rPr>
              <a:t>fidlock@mail.ru</a:t>
            </a:r>
          </a:p>
          <a:p>
            <a:pPr lvl="1">
              <a:lnSpc>
                <a:spcPts val="2400"/>
              </a:lnSpc>
            </a:pPr>
            <a:r>
              <a:rPr lang="de-DE" dirty="0" smtClean="0">
                <a:solidFill>
                  <a:schemeClr val="tx1"/>
                </a:solidFill>
                <a:latin typeface="VAG Rounded Std Light" pitchFamily="34" charset="0"/>
              </a:rPr>
              <a:t>www.</a:t>
            </a:r>
            <a:r>
              <a:rPr lang="en-US" dirty="0" smtClean="0">
                <a:solidFill>
                  <a:schemeClr val="tx1"/>
                </a:solidFill>
                <a:latin typeface="VAG Rounded Std Light" pitchFamily="34" charset="0"/>
              </a:rPr>
              <a:t>termofilms.com</a:t>
            </a:r>
            <a:endParaRPr lang="de-DE" dirty="0">
              <a:solidFill>
                <a:schemeClr val="tx1"/>
              </a:solidFill>
              <a:latin typeface="VAG Rounded Std Light" pitchFamily="34" charset="0"/>
            </a:endParaRPr>
          </a:p>
          <a:p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9" name="Grafik 8" descr="fid_logo_600dpi_rgb_grue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91187" y="775819"/>
            <a:ext cx="3482069" cy="67208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/>
          <p:cNvGrpSpPr/>
          <p:nvPr/>
        </p:nvGrpSpPr>
        <p:grpSpPr>
          <a:xfrm>
            <a:off x="666180" y="2448823"/>
            <a:ext cx="6696744" cy="3570158"/>
            <a:chOff x="666180" y="2448823"/>
            <a:chExt cx="6696744" cy="3570158"/>
          </a:xfrm>
        </p:grpSpPr>
        <p:pic>
          <p:nvPicPr>
            <p:cNvPr id="2" name="Grafik 1"/>
            <p:cNvPicPr>
              <a:picLocks noChangeAspect="1"/>
            </p:cNvPicPr>
            <p:nvPr/>
          </p:nvPicPr>
          <p:blipFill>
            <a:blip r:embed="rId2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180" y="2448823"/>
              <a:ext cx="1346957" cy="3060000"/>
            </a:xfrm>
            <a:prstGeom prst="rect">
              <a:avLst/>
            </a:prstGeom>
          </p:spPr>
        </p:pic>
        <p:sp>
          <p:nvSpPr>
            <p:cNvPr id="3" name="Textfeld 2"/>
            <p:cNvSpPr txBox="1"/>
            <p:nvPr/>
          </p:nvSpPr>
          <p:spPr>
            <a:xfrm>
              <a:off x="2032747" y="2556495"/>
              <a:ext cx="5330177" cy="346248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ct val="250000"/>
                </a:lnSpc>
              </a:pPr>
              <a:r>
                <a:rPr lang="ru-RU" sz="2500" dirty="0" smtClean="0">
                  <a:latin typeface="VAG Rounded Std Light" pitchFamily="34" charset="0"/>
                </a:rPr>
                <a:t>простое обслуживание одной рукой</a:t>
              </a:r>
            </a:p>
            <a:p>
              <a:endParaRPr lang="ru-RU" sz="2500" dirty="0" smtClean="0">
                <a:latin typeface="VAG Rounded Std Light" pitchFamily="34" charset="0"/>
              </a:endParaRPr>
            </a:p>
            <a:p>
              <a:pPr>
                <a:spcBef>
                  <a:spcPts val="600"/>
                </a:spcBef>
              </a:pPr>
              <a:r>
                <a:rPr lang="ru-RU" sz="2500" dirty="0" smtClean="0">
                  <a:latin typeface="VAG Rounded Std Light" pitchFamily="34" charset="0"/>
                </a:rPr>
                <a:t>даже в толстых перчатках</a:t>
              </a:r>
            </a:p>
            <a:p>
              <a:pPr>
                <a:spcBef>
                  <a:spcPts val="600"/>
                </a:spcBef>
              </a:pPr>
              <a:endParaRPr lang="ru-RU" sz="2500" b="1" dirty="0" smtClean="0">
                <a:latin typeface="VAG Rounded Std Light" pitchFamily="34" charset="0"/>
              </a:endParaRPr>
            </a:p>
            <a:p>
              <a:pPr>
                <a:spcBef>
                  <a:spcPts val="600"/>
                </a:spcBef>
              </a:pPr>
              <a:r>
                <a:rPr lang="ru-RU" sz="2500" dirty="0" smtClean="0">
                  <a:latin typeface="VAG Rounded Std Light" pitchFamily="34" charset="0"/>
                </a:rPr>
                <a:t>магнитное самозакрытие</a:t>
              </a:r>
            </a:p>
            <a:p>
              <a:pPr>
                <a:lnSpc>
                  <a:spcPts val="5100"/>
                </a:lnSpc>
                <a:spcBef>
                  <a:spcPts val="600"/>
                </a:spcBef>
              </a:pPr>
              <a:endParaRPr lang="de-DE" sz="2500" dirty="0" smtClean="0">
                <a:latin typeface="VAG Rounded Std Light" pitchFamily="34" charset="0"/>
              </a:endParaRPr>
            </a:p>
          </p:txBody>
        </p:sp>
      </p:grpSp>
      <p:pic>
        <p:nvPicPr>
          <p:cNvPr id="5" name="Grafik 4" descr="fid_logo_600dpi_rgb_gruen.png"/>
          <p:cNvPicPr>
            <a:picLocks noChangeAspect="1"/>
          </p:cNvPicPr>
          <p:nvPr/>
        </p:nvPicPr>
        <p:blipFill>
          <a:blip r:embed="rId3" cstate="print">
            <a:biLevel thresh="75000"/>
          </a:blip>
          <a:stretch>
            <a:fillRect/>
          </a:stretch>
        </p:blipFill>
        <p:spPr>
          <a:xfrm>
            <a:off x="6588000" y="756000"/>
            <a:ext cx="3488443" cy="67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667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produktkat_mini_tur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2196" y="180231"/>
            <a:ext cx="3558543" cy="2374392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804" y="180231"/>
            <a:ext cx="3558543" cy="2374391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804" y="180231"/>
            <a:ext cx="3558543" cy="2374391"/>
          </a:xfrm>
          <a:prstGeom prst="rect">
            <a:avLst/>
          </a:prstGeom>
        </p:spPr>
      </p:pic>
      <p:pic>
        <p:nvPicPr>
          <p:cNvPr id="7" name="Grafik 6" descr="produktkat_snap_buckl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22196" y="2549031"/>
            <a:ext cx="3558543" cy="2374392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804" y="2549031"/>
            <a:ext cx="3558543" cy="2374391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131" y="2542615"/>
            <a:ext cx="3573161" cy="2375999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-31738" y="4923423"/>
            <a:ext cx="3563872" cy="2374899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542400" y="4923423"/>
            <a:ext cx="3563872" cy="2374898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7434932" y="5896240"/>
            <a:ext cx="3258468" cy="3847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de-DE" sz="1700" i="1" dirty="0" smtClean="0">
                <a:solidFill>
                  <a:schemeClr val="bg1"/>
                </a:solidFill>
                <a:latin typeface="VAG Rounded Std Light" pitchFamily="34" charset="0"/>
              </a:rPr>
              <a:t>+</a:t>
            </a:r>
            <a:r>
              <a:rPr lang="ru-RU" sz="1700" i="1" dirty="0" smtClean="0">
                <a:solidFill>
                  <a:schemeClr val="bg1"/>
                </a:solidFill>
                <a:latin typeface="VAG Rounded Std Light" pitchFamily="34" charset="0"/>
              </a:rPr>
              <a:t> индивидуальные решения</a:t>
            </a:r>
            <a:r>
              <a:rPr lang="de-DE" sz="1700" i="1" dirty="0" smtClean="0">
                <a:solidFill>
                  <a:schemeClr val="bg1"/>
                </a:solidFill>
                <a:latin typeface="VAG Rounded Std Light" pitchFamily="34" charset="0"/>
              </a:rPr>
              <a:t> </a:t>
            </a:r>
            <a:endParaRPr lang="de-DE" sz="1700" i="1" dirty="0">
              <a:solidFill>
                <a:schemeClr val="bg1"/>
              </a:solidFill>
              <a:latin typeface="VAG Rounded Std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73870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522164" y="3132559"/>
            <a:ext cx="9505056" cy="124963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5100"/>
              </a:lnSpc>
            </a:pPr>
            <a:r>
              <a:rPr lang="ru-RU" sz="3200" dirty="0" smtClean="0">
                <a:latin typeface="VAG Rounded Std Light" pitchFamily="34" charset="0"/>
              </a:rPr>
              <a:t>Применени</a:t>
            </a:r>
            <a:r>
              <a:rPr lang="ru-RU" sz="3200" dirty="0">
                <a:latin typeface="VAG Rounded Std Light" pitchFamily="34" charset="0"/>
              </a:rPr>
              <a:t>е</a:t>
            </a:r>
            <a:r>
              <a:rPr lang="ru-RU" sz="3200" dirty="0" smtClean="0">
                <a:latin typeface="VAG Rounded Std Light" pitchFamily="34" charset="0"/>
              </a:rPr>
              <a:t> пряжек и </a:t>
            </a:r>
          </a:p>
          <a:p>
            <a:pPr>
              <a:lnSpc>
                <a:spcPts val="5100"/>
              </a:lnSpc>
            </a:pPr>
            <a:r>
              <a:rPr lang="ru-RU" sz="3200" dirty="0" smtClean="0">
                <a:latin typeface="VAG Rounded Std Light" pitchFamily="34" charset="0"/>
              </a:rPr>
              <a:t>варианты их использования</a:t>
            </a:r>
            <a:endParaRPr lang="de-DE" sz="3200" dirty="0">
              <a:latin typeface="VAG Rounded Std Light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/>
          <p:cNvGrpSpPr/>
          <p:nvPr/>
        </p:nvGrpSpPr>
        <p:grpSpPr>
          <a:xfrm>
            <a:off x="3906540" y="3026613"/>
            <a:ext cx="2150715" cy="244475"/>
            <a:chOff x="3700041" y="2816076"/>
            <a:chExt cx="2150715" cy="244475"/>
          </a:xfrm>
        </p:grpSpPr>
        <p:grpSp>
          <p:nvGrpSpPr>
            <p:cNvPr id="4" name="Group 1495"/>
            <p:cNvGrpSpPr>
              <a:grpSpLocks/>
            </p:cNvGrpSpPr>
            <p:nvPr/>
          </p:nvGrpSpPr>
          <p:grpSpPr bwMode="auto">
            <a:xfrm>
              <a:off x="3700041" y="2817346"/>
              <a:ext cx="864870" cy="243205"/>
              <a:chOff x="6802" y="5760"/>
              <a:chExt cx="1362" cy="383"/>
            </a:xfrm>
          </p:grpSpPr>
          <p:grpSp>
            <p:nvGrpSpPr>
              <p:cNvPr id="5" name="Group 1504"/>
              <p:cNvGrpSpPr>
                <a:grpSpLocks/>
              </p:cNvGrpSpPr>
              <p:nvPr/>
            </p:nvGrpSpPr>
            <p:grpSpPr bwMode="auto">
              <a:xfrm>
                <a:off x="6802" y="5760"/>
                <a:ext cx="534" cy="383"/>
                <a:chOff x="6802" y="5760"/>
                <a:chExt cx="534" cy="383"/>
              </a:xfrm>
            </p:grpSpPr>
            <p:sp>
              <p:nvSpPr>
                <p:cNvPr id="15" name="Freeform 1508"/>
                <p:cNvSpPr>
                  <a:spLocks/>
                </p:cNvSpPr>
                <p:nvPr/>
              </p:nvSpPr>
              <p:spPr bwMode="auto">
                <a:xfrm>
                  <a:off x="6802" y="5760"/>
                  <a:ext cx="534" cy="383"/>
                </a:xfrm>
                <a:custGeom>
                  <a:avLst/>
                  <a:gdLst>
                    <a:gd name="T0" fmla="+- 0 6995 6802"/>
                    <a:gd name="T1" fmla="*/ T0 w 534"/>
                    <a:gd name="T2" fmla="+- 0 5760 5760"/>
                    <a:gd name="T3" fmla="*/ 5760 h 383"/>
                    <a:gd name="T4" fmla="+- 0 6858 6802"/>
                    <a:gd name="T5" fmla="*/ T4 w 534"/>
                    <a:gd name="T6" fmla="+- 0 5760 5760"/>
                    <a:gd name="T7" fmla="*/ 5760 h 383"/>
                    <a:gd name="T8" fmla="+- 0 6846 6802"/>
                    <a:gd name="T9" fmla="*/ T8 w 534"/>
                    <a:gd name="T10" fmla="+- 0 5772 5760"/>
                    <a:gd name="T11" fmla="*/ 5772 h 383"/>
                    <a:gd name="T12" fmla="+- 0 6844 6802"/>
                    <a:gd name="T13" fmla="*/ T12 w 534"/>
                    <a:gd name="T14" fmla="+- 0 5786 5760"/>
                    <a:gd name="T15" fmla="*/ 5786 h 383"/>
                    <a:gd name="T16" fmla="+- 0 6802 6802"/>
                    <a:gd name="T17" fmla="*/ T16 w 534"/>
                    <a:gd name="T18" fmla="+- 0 6132 5760"/>
                    <a:gd name="T19" fmla="*/ 6132 h 383"/>
                    <a:gd name="T20" fmla="+- 0 6811 6802"/>
                    <a:gd name="T21" fmla="*/ T20 w 534"/>
                    <a:gd name="T22" fmla="+- 0 6143 5760"/>
                    <a:gd name="T23" fmla="*/ 6143 h 383"/>
                    <a:gd name="T24" fmla="+- 0 6888 6802"/>
                    <a:gd name="T25" fmla="*/ T24 w 534"/>
                    <a:gd name="T26" fmla="+- 0 6143 5760"/>
                    <a:gd name="T27" fmla="*/ 6143 h 383"/>
                    <a:gd name="T28" fmla="+- 0 6900 6802"/>
                    <a:gd name="T29" fmla="*/ T28 w 534"/>
                    <a:gd name="T30" fmla="+- 0 6132 5760"/>
                    <a:gd name="T31" fmla="*/ 6132 h 383"/>
                    <a:gd name="T32" fmla="+- 0 6902 6802"/>
                    <a:gd name="T33" fmla="*/ T32 w 534"/>
                    <a:gd name="T34" fmla="+- 0 6118 5760"/>
                    <a:gd name="T35" fmla="*/ 6118 h 383"/>
                    <a:gd name="T36" fmla="+- 0 6934 6802"/>
                    <a:gd name="T37" fmla="*/ T36 w 534"/>
                    <a:gd name="T38" fmla="+- 0 5856 5760"/>
                    <a:gd name="T39" fmla="*/ 5856 h 383"/>
                    <a:gd name="T40" fmla="+- 0 7026 6802"/>
                    <a:gd name="T41" fmla="*/ T40 w 534"/>
                    <a:gd name="T42" fmla="+- 0 5856 5760"/>
                    <a:gd name="T43" fmla="*/ 5856 h 383"/>
                    <a:gd name="T44" fmla="+- 0 7010 6802"/>
                    <a:gd name="T45" fmla="*/ T44 w 534"/>
                    <a:gd name="T46" fmla="+- 0 5785 5760"/>
                    <a:gd name="T47" fmla="*/ 5785 h 383"/>
                    <a:gd name="T48" fmla="+- 0 7007 6802"/>
                    <a:gd name="T49" fmla="*/ T48 w 534"/>
                    <a:gd name="T50" fmla="+- 0 5772 5760"/>
                    <a:gd name="T51" fmla="*/ 5772 h 383"/>
                    <a:gd name="T52" fmla="+- 0 6995 6802"/>
                    <a:gd name="T53" fmla="*/ T52 w 534"/>
                    <a:gd name="T54" fmla="+- 0 5760 5760"/>
                    <a:gd name="T55" fmla="*/ 5760 h 383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</a:cxnLst>
                  <a:rect l="0" t="0" r="r" b="b"/>
                  <a:pathLst>
                    <a:path w="534" h="383">
                      <a:moveTo>
                        <a:pt x="193" y="0"/>
                      </a:moveTo>
                      <a:lnTo>
                        <a:pt x="56" y="0"/>
                      </a:lnTo>
                      <a:lnTo>
                        <a:pt x="44" y="12"/>
                      </a:lnTo>
                      <a:lnTo>
                        <a:pt x="42" y="26"/>
                      </a:lnTo>
                      <a:lnTo>
                        <a:pt x="0" y="372"/>
                      </a:lnTo>
                      <a:lnTo>
                        <a:pt x="9" y="383"/>
                      </a:lnTo>
                      <a:lnTo>
                        <a:pt x="86" y="383"/>
                      </a:lnTo>
                      <a:lnTo>
                        <a:pt x="98" y="372"/>
                      </a:lnTo>
                      <a:lnTo>
                        <a:pt x="100" y="358"/>
                      </a:lnTo>
                      <a:lnTo>
                        <a:pt x="132" y="96"/>
                      </a:lnTo>
                      <a:lnTo>
                        <a:pt x="224" y="96"/>
                      </a:lnTo>
                      <a:lnTo>
                        <a:pt x="208" y="25"/>
                      </a:lnTo>
                      <a:lnTo>
                        <a:pt x="205" y="12"/>
                      </a:lnTo>
                      <a:lnTo>
                        <a:pt x="193" y="0"/>
                      </a:ln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de-DE" sz="4000"/>
                </a:p>
              </p:txBody>
            </p:sp>
            <p:sp>
              <p:nvSpPr>
                <p:cNvPr id="16" name="Freeform 1507"/>
                <p:cNvSpPr>
                  <a:spLocks/>
                </p:cNvSpPr>
                <p:nvPr/>
              </p:nvSpPr>
              <p:spPr bwMode="auto">
                <a:xfrm>
                  <a:off x="6802" y="5760"/>
                  <a:ext cx="534" cy="383"/>
                </a:xfrm>
                <a:custGeom>
                  <a:avLst/>
                  <a:gdLst>
                    <a:gd name="T0" fmla="+- 0 7026 6802"/>
                    <a:gd name="T1" fmla="*/ T0 w 534"/>
                    <a:gd name="T2" fmla="+- 0 5856 5760"/>
                    <a:gd name="T3" fmla="*/ 5856 h 383"/>
                    <a:gd name="T4" fmla="+- 0 6934 6802"/>
                    <a:gd name="T5" fmla="*/ T4 w 534"/>
                    <a:gd name="T6" fmla="+- 0 5856 5760"/>
                    <a:gd name="T7" fmla="*/ 5856 h 383"/>
                    <a:gd name="T8" fmla="+- 0 6996 6802"/>
                    <a:gd name="T9" fmla="*/ T8 w 534"/>
                    <a:gd name="T10" fmla="+- 0 6119 5760"/>
                    <a:gd name="T11" fmla="*/ 6119 h 383"/>
                    <a:gd name="T12" fmla="+- 0 6999 6802"/>
                    <a:gd name="T13" fmla="*/ T12 w 534"/>
                    <a:gd name="T14" fmla="+- 0 6132 5760"/>
                    <a:gd name="T15" fmla="*/ 6132 h 383"/>
                    <a:gd name="T16" fmla="+- 0 7012 6802"/>
                    <a:gd name="T17" fmla="*/ T16 w 534"/>
                    <a:gd name="T18" fmla="+- 0 6143 5760"/>
                    <a:gd name="T19" fmla="*/ 6143 h 383"/>
                    <a:gd name="T20" fmla="+- 0 7026 6802"/>
                    <a:gd name="T21" fmla="*/ T20 w 534"/>
                    <a:gd name="T22" fmla="+- 0 6143 5760"/>
                    <a:gd name="T23" fmla="*/ 6143 h 383"/>
                    <a:gd name="T24" fmla="+- 0 7067 6802"/>
                    <a:gd name="T25" fmla="*/ T24 w 534"/>
                    <a:gd name="T26" fmla="+- 0 6143 5760"/>
                    <a:gd name="T27" fmla="*/ 6143 h 383"/>
                    <a:gd name="T28" fmla="+- 0 7086 6802"/>
                    <a:gd name="T29" fmla="*/ T28 w 534"/>
                    <a:gd name="T30" fmla="+- 0 6135 5760"/>
                    <a:gd name="T31" fmla="*/ 6135 h 383"/>
                    <a:gd name="T32" fmla="+- 0 7100 6802"/>
                    <a:gd name="T33" fmla="*/ T32 w 534"/>
                    <a:gd name="T34" fmla="+- 0 6119 5760"/>
                    <a:gd name="T35" fmla="*/ 6119 h 383"/>
                    <a:gd name="T36" fmla="+- 0 7151 6802"/>
                    <a:gd name="T37" fmla="*/ T36 w 534"/>
                    <a:gd name="T38" fmla="+- 0 6013 5760"/>
                    <a:gd name="T39" fmla="*/ 6013 h 383"/>
                    <a:gd name="T40" fmla="+- 0 7061 6802"/>
                    <a:gd name="T41" fmla="*/ T40 w 534"/>
                    <a:gd name="T42" fmla="+- 0 6013 5760"/>
                    <a:gd name="T43" fmla="*/ 6013 h 383"/>
                    <a:gd name="T44" fmla="+- 0 7026 6802"/>
                    <a:gd name="T45" fmla="*/ T44 w 534"/>
                    <a:gd name="T46" fmla="+- 0 5856 5760"/>
                    <a:gd name="T47" fmla="*/ 5856 h 383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</a:cxnLst>
                  <a:rect l="0" t="0" r="r" b="b"/>
                  <a:pathLst>
                    <a:path w="534" h="383">
                      <a:moveTo>
                        <a:pt x="224" y="96"/>
                      </a:moveTo>
                      <a:lnTo>
                        <a:pt x="132" y="96"/>
                      </a:lnTo>
                      <a:lnTo>
                        <a:pt x="194" y="359"/>
                      </a:lnTo>
                      <a:lnTo>
                        <a:pt x="197" y="372"/>
                      </a:lnTo>
                      <a:lnTo>
                        <a:pt x="210" y="383"/>
                      </a:lnTo>
                      <a:lnTo>
                        <a:pt x="224" y="383"/>
                      </a:lnTo>
                      <a:lnTo>
                        <a:pt x="265" y="383"/>
                      </a:lnTo>
                      <a:lnTo>
                        <a:pt x="284" y="375"/>
                      </a:lnTo>
                      <a:lnTo>
                        <a:pt x="298" y="359"/>
                      </a:lnTo>
                      <a:lnTo>
                        <a:pt x="349" y="253"/>
                      </a:lnTo>
                      <a:lnTo>
                        <a:pt x="259" y="253"/>
                      </a:lnTo>
                      <a:lnTo>
                        <a:pt x="224" y="96"/>
                      </a:ln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de-DE" sz="4000"/>
                </a:p>
              </p:txBody>
            </p:sp>
            <p:sp>
              <p:nvSpPr>
                <p:cNvPr id="17" name="Freeform 1506"/>
                <p:cNvSpPr>
                  <a:spLocks/>
                </p:cNvSpPr>
                <p:nvPr/>
              </p:nvSpPr>
              <p:spPr bwMode="auto">
                <a:xfrm>
                  <a:off x="6802" y="5760"/>
                  <a:ext cx="534" cy="383"/>
                </a:xfrm>
                <a:custGeom>
                  <a:avLst/>
                  <a:gdLst>
                    <a:gd name="T0" fmla="+- 0 7325 6802"/>
                    <a:gd name="T1" fmla="*/ T0 w 534"/>
                    <a:gd name="T2" fmla="+- 0 5856 5760"/>
                    <a:gd name="T3" fmla="*/ 5856 h 383"/>
                    <a:gd name="T4" fmla="+- 0 7226 6802"/>
                    <a:gd name="T5" fmla="*/ T4 w 534"/>
                    <a:gd name="T6" fmla="+- 0 5856 5760"/>
                    <a:gd name="T7" fmla="*/ 5856 h 383"/>
                    <a:gd name="T8" fmla="+- 0 7193 6802"/>
                    <a:gd name="T9" fmla="*/ T8 w 534"/>
                    <a:gd name="T10" fmla="+- 0 6132 5760"/>
                    <a:gd name="T11" fmla="*/ 6132 h 383"/>
                    <a:gd name="T12" fmla="+- 0 7202 6802"/>
                    <a:gd name="T13" fmla="*/ T12 w 534"/>
                    <a:gd name="T14" fmla="+- 0 6143 5760"/>
                    <a:gd name="T15" fmla="*/ 6143 h 383"/>
                    <a:gd name="T16" fmla="+- 0 7279 6802"/>
                    <a:gd name="T17" fmla="*/ T16 w 534"/>
                    <a:gd name="T18" fmla="+- 0 6143 5760"/>
                    <a:gd name="T19" fmla="*/ 6143 h 383"/>
                    <a:gd name="T20" fmla="+- 0 7291 6802"/>
                    <a:gd name="T21" fmla="*/ T20 w 534"/>
                    <a:gd name="T22" fmla="+- 0 6132 5760"/>
                    <a:gd name="T23" fmla="*/ 6132 h 383"/>
                    <a:gd name="T24" fmla="+- 0 7293 6802"/>
                    <a:gd name="T25" fmla="*/ T24 w 534"/>
                    <a:gd name="T26" fmla="+- 0 6118 5760"/>
                    <a:gd name="T27" fmla="*/ 6118 h 383"/>
                    <a:gd name="T28" fmla="+- 0 7325 6802"/>
                    <a:gd name="T29" fmla="*/ T28 w 534"/>
                    <a:gd name="T30" fmla="+- 0 5856 5760"/>
                    <a:gd name="T31" fmla="*/ 5856 h 383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</a:cxnLst>
                  <a:rect l="0" t="0" r="r" b="b"/>
                  <a:pathLst>
                    <a:path w="534" h="383">
                      <a:moveTo>
                        <a:pt x="523" y="96"/>
                      </a:moveTo>
                      <a:lnTo>
                        <a:pt x="424" y="96"/>
                      </a:lnTo>
                      <a:lnTo>
                        <a:pt x="391" y="372"/>
                      </a:lnTo>
                      <a:lnTo>
                        <a:pt x="400" y="383"/>
                      </a:lnTo>
                      <a:lnTo>
                        <a:pt x="477" y="383"/>
                      </a:lnTo>
                      <a:lnTo>
                        <a:pt x="489" y="372"/>
                      </a:lnTo>
                      <a:lnTo>
                        <a:pt x="491" y="358"/>
                      </a:lnTo>
                      <a:lnTo>
                        <a:pt x="523" y="96"/>
                      </a:ln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de-DE" sz="4000"/>
                </a:p>
              </p:txBody>
            </p:sp>
            <p:sp>
              <p:nvSpPr>
                <p:cNvPr id="18" name="Freeform 1505"/>
                <p:cNvSpPr>
                  <a:spLocks/>
                </p:cNvSpPr>
                <p:nvPr/>
              </p:nvSpPr>
              <p:spPr bwMode="auto">
                <a:xfrm>
                  <a:off x="6802" y="5760"/>
                  <a:ext cx="534" cy="383"/>
                </a:xfrm>
                <a:custGeom>
                  <a:avLst/>
                  <a:gdLst>
                    <a:gd name="T0" fmla="+- 0 7326 6802"/>
                    <a:gd name="T1" fmla="*/ T0 w 534"/>
                    <a:gd name="T2" fmla="+- 0 5760 5760"/>
                    <a:gd name="T3" fmla="*/ 5760 h 383"/>
                    <a:gd name="T4" fmla="+- 0 7312 6802"/>
                    <a:gd name="T5" fmla="*/ T4 w 534"/>
                    <a:gd name="T6" fmla="+- 0 5760 5760"/>
                    <a:gd name="T7" fmla="*/ 5760 h 383"/>
                    <a:gd name="T8" fmla="+- 0 7200 6802"/>
                    <a:gd name="T9" fmla="*/ T8 w 534"/>
                    <a:gd name="T10" fmla="+- 0 5760 5760"/>
                    <a:gd name="T11" fmla="*/ 5760 h 383"/>
                    <a:gd name="T12" fmla="+- 0 7181 6802"/>
                    <a:gd name="T13" fmla="*/ T12 w 534"/>
                    <a:gd name="T14" fmla="+- 0 5769 5760"/>
                    <a:gd name="T15" fmla="*/ 5769 h 383"/>
                    <a:gd name="T16" fmla="+- 0 7168 6802"/>
                    <a:gd name="T17" fmla="*/ T16 w 534"/>
                    <a:gd name="T18" fmla="+- 0 5785 5760"/>
                    <a:gd name="T19" fmla="*/ 5785 h 383"/>
                    <a:gd name="T20" fmla="+- 0 7061 6802"/>
                    <a:gd name="T21" fmla="*/ T20 w 534"/>
                    <a:gd name="T22" fmla="+- 0 6013 5760"/>
                    <a:gd name="T23" fmla="*/ 6013 h 383"/>
                    <a:gd name="T24" fmla="+- 0 7151 6802"/>
                    <a:gd name="T25" fmla="*/ T24 w 534"/>
                    <a:gd name="T26" fmla="+- 0 6013 5760"/>
                    <a:gd name="T27" fmla="*/ 6013 h 383"/>
                    <a:gd name="T28" fmla="+- 0 7226 6802"/>
                    <a:gd name="T29" fmla="*/ T28 w 534"/>
                    <a:gd name="T30" fmla="+- 0 5856 5760"/>
                    <a:gd name="T31" fmla="*/ 5856 h 383"/>
                    <a:gd name="T32" fmla="+- 0 7325 6802"/>
                    <a:gd name="T33" fmla="*/ T32 w 534"/>
                    <a:gd name="T34" fmla="+- 0 5856 5760"/>
                    <a:gd name="T35" fmla="*/ 5856 h 383"/>
                    <a:gd name="T36" fmla="+- 0 7335 6802"/>
                    <a:gd name="T37" fmla="*/ T36 w 534"/>
                    <a:gd name="T38" fmla="+- 0 5772 5760"/>
                    <a:gd name="T39" fmla="*/ 5772 h 383"/>
                    <a:gd name="T40" fmla="+- 0 7326 6802"/>
                    <a:gd name="T41" fmla="*/ T40 w 534"/>
                    <a:gd name="T42" fmla="+- 0 5760 5760"/>
                    <a:gd name="T43" fmla="*/ 5760 h 383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</a:cxnLst>
                  <a:rect l="0" t="0" r="r" b="b"/>
                  <a:pathLst>
                    <a:path w="534" h="383">
                      <a:moveTo>
                        <a:pt x="524" y="0"/>
                      </a:moveTo>
                      <a:lnTo>
                        <a:pt x="510" y="0"/>
                      </a:lnTo>
                      <a:lnTo>
                        <a:pt x="398" y="0"/>
                      </a:lnTo>
                      <a:lnTo>
                        <a:pt x="379" y="9"/>
                      </a:lnTo>
                      <a:lnTo>
                        <a:pt x="366" y="25"/>
                      </a:lnTo>
                      <a:lnTo>
                        <a:pt x="259" y="253"/>
                      </a:lnTo>
                      <a:lnTo>
                        <a:pt x="349" y="253"/>
                      </a:lnTo>
                      <a:lnTo>
                        <a:pt x="424" y="96"/>
                      </a:lnTo>
                      <a:lnTo>
                        <a:pt x="523" y="96"/>
                      </a:lnTo>
                      <a:lnTo>
                        <a:pt x="533" y="12"/>
                      </a:lnTo>
                      <a:lnTo>
                        <a:pt x="524" y="0"/>
                      </a:ln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de-DE" sz="4000"/>
                </a:p>
              </p:txBody>
            </p:sp>
          </p:grpSp>
          <p:grpSp>
            <p:nvGrpSpPr>
              <p:cNvPr id="6" name="Group 1502"/>
              <p:cNvGrpSpPr>
                <a:grpSpLocks/>
              </p:cNvGrpSpPr>
              <p:nvPr/>
            </p:nvGrpSpPr>
            <p:grpSpPr bwMode="auto">
              <a:xfrm>
                <a:off x="7367" y="5760"/>
                <a:ext cx="145" cy="383"/>
                <a:chOff x="7367" y="5760"/>
                <a:chExt cx="145" cy="383"/>
              </a:xfrm>
            </p:grpSpPr>
            <p:sp>
              <p:nvSpPr>
                <p:cNvPr id="14" name="Freeform 1503"/>
                <p:cNvSpPr>
                  <a:spLocks/>
                </p:cNvSpPr>
                <p:nvPr/>
              </p:nvSpPr>
              <p:spPr bwMode="auto">
                <a:xfrm>
                  <a:off x="7367" y="5760"/>
                  <a:ext cx="145" cy="383"/>
                </a:xfrm>
                <a:custGeom>
                  <a:avLst/>
                  <a:gdLst>
                    <a:gd name="T0" fmla="+- 0 7502 7367"/>
                    <a:gd name="T1" fmla="*/ T0 w 145"/>
                    <a:gd name="T2" fmla="+- 0 5760 5760"/>
                    <a:gd name="T3" fmla="*/ 5760 h 383"/>
                    <a:gd name="T4" fmla="+- 0 7424 7367"/>
                    <a:gd name="T5" fmla="*/ T4 w 145"/>
                    <a:gd name="T6" fmla="+- 0 5760 5760"/>
                    <a:gd name="T7" fmla="*/ 5760 h 383"/>
                    <a:gd name="T8" fmla="+- 0 7412 7367"/>
                    <a:gd name="T9" fmla="*/ T8 w 145"/>
                    <a:gd name="T10" fmla="+- 0 5771 5760"/>
                    <a:gd name="T11" fmla="*/ 5771 h 383"/>
                    <a:gd name="T12" fmla="+- 0 7367 7367"/>
                    <a:gd name="T13" fmla="*/ T12 w 145"/>
                    <a:gd name="T14" fmla="+- 0 6132 5760"/>
                    <a:gd name="T15" fmla="*/ 6132 h 383"/>
                    <a:gd name="T16" fmla="+- 0 7378 7367"/>
                    <a:gd name="T17" fmla="*/ T16 w 145"/>
                    <a:gd name="T18" fmla="+- 0 6143 5760"/>
                    <a:gd name="T19" fmla="*/ 6143 h 383"/>
                    <a:gd name="T20" fmla="+- 0 7455 7367"/>
                    <a:gd name="T21" fmla="*/ T20 w 145"/>
                    <a:gd name="T22" fmla="+- 0 6143 5760"/>
                    <a:gd name="T23" fmla="*/ 6143 h 383"/>
                    <a:gd name="T24" fmla="+- 0 7468 7367"/>
                    <a:gd name="T25" fmla="*/ T24 w 145"/>
                    <a:gd name="T26" fmla="+- 0 6132 5760"/>
                    <a:gd name="T27" fmla="*/ 6132 h 383"/>
                    <a:gd name="T28" fmla="+- 0 7511 7367"/>
                    <a:gd name="T29" fmla="*/ T28 w 145"/>
                    <a:gd name="T30" fmla="+- 0 5785 5760"/>
                    <a:gd name="T31" fmla="*/ 5785 h 383"/>
                    <a:gd name="T32" fmla="+- 0 7512 7367"/>
                    <a:gd name="T33" fmla="*/ T32 w 145"/>
                    <a:gd name="T34" fmla="+- 0 5771 5760"/>
                    <a:gd name="T35" fmla="*/ 5771 h 383"/>
                    <a:gd name="T36" fmla="+- 0 7502 7367"/>
                    <a:gd name="T37" fmla="*/ T36 w 145"/>
                    <a:gd name="T38" fmla="+- 0 5760 5760"/>
                    <a:gd name="T39" fmla="*/ 5760 h 383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</a:cxnLst>
                  <a:rect l="0" t="0" r="r" b="b"/>
                  <a:pathLst>
                    <a:path w="145" h="383">
                      <a:moveTo>
                        <a:pt x="135" y="0"/>
                      </a:moveTo>
                      <a:lnTo>
                        <a:pt x="57" y="0"/>
                      </a:lnTo>
                      <a:lnTo>
                        <a:pt x="45" y="11"/>
                      </a:lnTo>
                      <a:lnTo>
                        <a:pt x="0" y="372"/>
                      </a:lnTo>
                      <a:lnTo>
                        <a:pt x="11" y="383"/>
                      </a:lnTo>
                      <a:lnTo>
                        <a:pt x="88" y="383"/>
                      </a:lnTo>
                      <a:lnTo>
                        <a:pt x="101" y="372"/>
                      </a:lnTo>
                      <a:lnTo>
                        <a:pt x="144" y="25"/>
                      </a:lnTo>
                      <a:lnTo>
                        <a:pt x="145" y="11"/>
                      </a:lnTo>
                      <a:lnTo>
                        <a:pt x="135" y="0"/>
                      </a:ln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de-DE" sz="4000"/>
                </a:p>
              </p:txBody>
            </p:sp>
          </p:grpSp>
          <p:grpSp>
            <p:nvGrpSpPr>
              <p:cNvPr id="7" name="Group 1498"/>
              <p:cNvGrpSpPr>
                <a:grpSpLocks/>
              </p:cNvGrpSpPr>
              <p:nvPr/>
            </p:nvGrpSpPr>
            <p:grpSpPr bwMode="auto">
              <a:xfrm>
                <a:off x="7545" y="5760"/>
                <a:ext cx="442" cy="383"/>
                <a:chOff x="7545" y="5760"/>
                <a:chExt cx="442" cy="383"/>
              </a:xfrm>
            </p:grpSpPr>
            <p:sp>
              <p:nvSpPr>
                <p:cNvPr id="10" name="Freeform 1501"/>
                <p:cNvSpPr>
                  <a:spLocks/>
                </p:cNvSpPr>
                <p:nvPr/>
              </p:nvSpPr>
              <p:spPr bwMode="auto">
                <a:xfrm>
                  <a:off x="7545" y="5760"/>
                  <a:ext cx="442" cy="383"/>
                </a:xfrm>
                <a:custGeom>
                  <a:avLst/>
                  <a:gdLst>
                    <a:gd name="T0" fmla="+- 0 7694 7545"/>
                    <a:gd name="T1" fmla="*/ T0 w 442"/>
                    <a:gd name="T2" fmla="+- 0 5760 5760"/>
                    <a:gd name="T3" fmla="*/ 5760 h 383"/>
                    <a:gd name="T4" fmla="+- 0 7601 7545"/>
                    <a:gd name="T5" fmla="*/ T4 w 442"/>
                    <a:gd name="T6" fmla="+- 0 5760 5760"/>
                    <a:gd name="T7" fmla="*/ 5760 h 383"/>
                    <a:gd name="T8" fmla="+- 0 7589 7545"/>
                    <a:gd name="T9" fmla="*/ T8 w 442"/>
                    <a:gd name="T10" fmla="+- 0 5772 5760"/>
                    <a:gd name="T11" fmla="*/ 5772 h 383"/>
                    <a:gd name="T12" fmla="+- 0 7587 7545"/>
                    <a:gd name="T13" fmla="*/ T12 w 442"/>
                    <a:gd name="T14" fmla="+- 0 5785 5760"/>
                    <a:gd name="T15" fmla="*/ 5785 h 383"/>
                    <a:gd name="T16" fmla="+- 0 7545 7545"/>
                    <a:gd name="T17" fmla="*/ T16 w 442"/>
                    <a:gd name="T18" fmla="+- 0 6132 5760"/>
                    <a:gd name="T19" fmla="*/ 6132 h 383"/>
                    <a:gd name="T20" fmla="+- 0 7555 7545"/>
                    <a:gd name="T21" fmla="*/ T20 w 442"/>
                    <a:gd name="T22" fmla="+- 0 6143 5760"/>
                    <a:gd name="T23" fmla="*/ 6143 h 383"/>
                    <a:gd name="T24" fmla="+- 0 7629 7545"/>
                    <a:gd name="T25" fmla="*/ T24 w 442"/>
                    <a:gd name="T26" fmla="+- 0 6143 5760"/>
                    <a:gd name="T27" fmla="*/ 6143 h 383"/>
                    <a:gd name="T28" fmla="+- 0 7642 7545"/>
                    <a:gd name="T29" fmla="*/ T28 w 442"/>
                    <a:gd name="T30" fmla="+- 0 6132 5760"/>
                    <a:gd name="T31" fmla="*/ 6132 h 383"/>
                    <a:gd name="T32" fmla="+- 0 7672 7545"/>
                    <a:gd name="T33" fmla="*/ T32 w 442"/>
                    <a:gd name="T34" fmla="+- 0 5889 5760"/>
                    <a:gd name="T35" fmla="*/ 5889 h 383"/>
                    <a:gd name="T36" fmla="+- 0 7782 7545"/>
                    <a:gd name="T37" fmla="*/ T36 w 442"/>
                    <a:gd name="T38" fmla="+- 0 5889 5760"/>
                    <a:gd name="T39" fmla="*/ 5889 h 383"/>
                    <a:gd name="T40" fmla="+- 0 7726 7545"/>
                    <a:gd name="T41" fmla="*/ T40 w 442"/>
                    <a:gd name="T42" fmla="+- 0 5784 5760"/>
                    <a:gd name="T43" fmla="*/ 5784 h 383"/>
                    <a:gd name="T44" fmla="+- 0 7712 7545"/>
                    <a:gd name="T45" fmla="*/ T44 w 442"/>
                    <a:gd name="T46" fmla="+- 0 5767 5760"/>
                    <a:gd name="T47" fmla="*/ 5767 h 383"/>
                    <a:gd name="T48" fmla="+- 0 7694 7545"/>
                    <a:gd name="T49" fmla="*/ T48 w 442"/>
                    <a:gd name="T50" fmla="+- 0 5760 5760"/>
                    <a:gd name="T51" fmla="*/ 5760 h 383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</a:cxnLst>
                  <a:rect l="0" t="0" r="r" b="b"/>
                  <a:pathLst>
                    <a:path w="442" h="383">
                      <a:moveTo>
                        <a:pt x="149" y="0"/>
                      </a:moveTo>
                      <a:lnTo>
                        <a:pt x="56" y="0"/>
                      </a:lnTo>
                      <a:lnTo>
                        <a:pt x="44" y="12"/>
                      </a:lnTo>
                      <a:lnTo>
                        <a:pt x="42" y="25"/>
                      </a:lnTo>
                      <a:lnTo>
                        <a:pt x="0" y="372"/>
                      </a:lnTo>
                      <a:lnTo>
                        <a:pt x="10" y="383"/>
                      </a:lnTo>
                      <a:lnTo>
                        <a:pt x="84" y="383"/>
                      </a:lnTo>
                      <a:lnTo>
                        <a:pt x="97" y="372"/>
                      </a:lnTo>
                      <a:lnTo>
                        <a:pt x="127" y="129"/>
                      </a:lnTo>
                      <a:lnTo>
                        <a:pt x="237" y="129"/>
                      </a:lnTo>
                      <a:lnTo>
                        <a:pt x="181" y="24"/>
                      </a:lnTo>
                      <a:lnTo>
                        <a:pt x="167" y="7"/>
                      </a:lnTo>
                      <a:lnTo>
                        <a:pt x="149" y="0"/>
                      </a:ln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de-DE" sz="4000"/>
                </a:p>
              </p:txBody>
            </p:sp>
            <p:sp>
              <p:nvSpPr>
                <p:cNvPr id="11" name="Freeform 1500"/>
                <p:cNvSpPr>
                  <a:spLocks/>
                </p:cNvSpPr>
                <p:nvPr/>
              </p:nvSpPr>
              <p:spPr bwMode="auto">
                <a:xfrm>
                  <a:off x="7545" y="5760"/>
                  <a:ext cx="442" cy="383"/>
                </a:xfrm>
                <a:custGeom>
                  <a:avLst/>
                  <a:gdLst>
                    <a:gd name="T0" fmla="+- 0 7782 7545"/>
                    <a:gd name="T1" fmla="*/ T0 w 442"/>
                    <a:gd name="T2" fmla="+- 0 5889 5760"/>
                    <a:gd name="T3" fmla="*/ 5889 h 383"/>
                    <a:gd name="T4" fmla="+- 0 7672 7545"/>
                    <a:gd name="T5" fmla="*/ T4 w 442"/>
                    <a:gd name="T6" fmla="+- 0 5889 5760"/>
                    <a:gd name="T7" fmla="*/ 5889 h 383"/>
                    <a:gd name="T8" fmla="+- 0 7794 7545"/>
                    <a:gd name="T9" fmla="*/ T8 w 442"/>
                    <a:gd name="T10" fmla="+- 0 6122 5760"/>
                    <a:gd name="T11" fmla="*/ 6122 h 383"/>
                    <a:gd name="T12" fmla="+- 0 7809 7545"/>
                    <a:gd name="T13" fmla="*/ T12 w 442"/>
                    <a:gd name="T14" fmla="+- 0 6137 5760"/>
                    <a:gd name="T15" fmla="*/ 6137 h 383"/>
                    <a:gd name="T16" fmla="+- 0 7827 7545"/>
                    <a:gd name="T17" fmla="*/ T16 w 442"/>
                    <a:gd name="T18" fmla="+- 0 6143 5760"/>
                    <a:gd name="T19" fmla="*/ 6143 h 383"/>
                    <a:gd name="T20" fmla="+- 0 7930 7545"/>
                    <a:gd name="T21" fmla="*/ T20 w 442"/>
                    <a:gd name="T22" fmla="+- 0 6143 5760"/>
                    <a:gd name="T23" fmla="*/ 6143 h 383"/>
                    <a:gd name="T24" fmla="+- 0 7943 7545"/>
                    <a:gd name="T25" fmla="*/ T24 w 442"/>
                    <a:gd name="T26" fmla="+- 0 6132 5760"/>
                    <a:gd name="T27" fmla="*/ 6132 h 383"/>
                    <a:gd name="T28" fmla="+- 0 7955 7545"/>
                    <a:gd name="T29" fmla="*/ T28 w 442"/>
                    <a:gd name="T30" fmla="+- 0 6034 5760"/>
                    <a:gd name="T31" fmla="*/ 6034 h 383"/>
                    <a:gd name="T32" fmla="+- 0 7858 7545"/>
                    <a:gd name="T33" fmla="*/ T32 w 442"/>
                    <a:gd name="T34" fmla="+- 0 6034 5760"/>
                    <a:gd name="T35" fmla="*/ 6034 h 383"/>
                    <a:gd name="T36" fmla="+- 0 7782 7545"/>
                    <a:gd name="T37" fmla="*/ T36 w 442"/>
                    <a:gd name="T38" fmla="+- 0 5889 5760"/>
                    <a:gd name="T39" fmla="*/ 5889 h 383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</a:cxnLst>
                  <a:rect l="0" t="0" r="r" b="b"/>
                  <a:pathLst>
                    <a:path w="442" h="383">
                      <a:moveTo>
                        <a:pt x="237" y="129"/>
                      </a:moveTo>
                      <a:lnTo>
                        <a:pt x="127" y="129"/>
                      </a:lnTo>
                      <a:lnTo>
                        <a:pt x="249" y="362"/>
                      </a:lnTo>
                      <a:lnTo>
                        <a:pt x="264" y="377"/>
                      </a:lnTo>
                      <a:lnTo>
                        <a:pt x="282" y="383"/>
                      </a:lnTo>
                      <a:lnTo>
                        <a:pt x="385" y="383"/>
                      </a:lnTo>
                      <a:lnTo>
                        <a:pt x="398" y="372"/>
                      </a:lnTo>
                      <a:lnTo>
                        <a:pt x="410" y="274"/>
                      </a:lnTo>
                      <a:lnTo>
                        <a:pt x="313" y="274"/>
                      </a:lnTo>
                      <a:lnTo>
                        <a:pt x="237" y="129"/>
                      </a:ln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de-DE" sz="4000"/>
                </a:p>
              </p:txBody>
            </p:sp>
            <p:sp>
              <p:nvSpPr>
                <p:cNvPr id="13" name="Freeform 1499"/>
                <p:cNvSpPr>
                  <a:spLocks/>
                </p:cNvSpPr>
                <p:nvPr/>
              </p:nvSpPr>
              <p:spPr bwMode="auto">
                <a:xfrm>
                  <a:off x="7545" y="5760"/>
                  <a:ext cx="442" cy="383"/>
                </a:xfrm>
                <a:custGeom>
                  <a:avLst/>
                  <a:gdLst>
                    <a:gd name="T0" fmla="+- 0 7977 7545"/>
                    <a:gd name="T1" fmla="*/ T0 w 442"/>
                    <a:gd name="T2" fmla="+- 0 5760 5760"/>
                    <a:gd name="T3" fmla="*/ 5760 h 383"/>
                    <a:gd name="T4" fmla="+- 0 7903 7545"/>
                    <a:gd name="T5" fmla="*/ T4 w 442"/>
                    <a:gd name="T6" fmla="+- 0 5760 5760"/>
                    <a:gd name="T7" fmla="*/ 5760 h 383"/>
                    <a:gd name="T8" fmla="+- 0 7891 7545"/>
                    <a:gd name="T9" fmla="*/ T8 w 442"/>
                    <a:gd name="T10" fmla="+- 0 5771 5760"/>
                    <a:gd name="T11" fmla="*/ 5771 h 383"/>
                    <a:gd name="T12" fmla="+- 0 7858 7545"/>
                    <a:gd name="T13" fmla="*/ T12 w 442"/>
                    <a:gd name="T14" fmla="+- 0 6034 5760"/>
                    <a:gd name="T15" fmla="*/ 6034 h 383"/>
                    <a:gd name="T16" fmla="+- 0 7955 7545"/>
                    <a:gd name="T17" fmla="*/ T16 w 442"/>
                    <a:gd name="T18" fmla="+- 0 6034 5760"/>
                    <a:gd name="T19" fmla="*/ 6034 h 383"/>
                    <a:gd name="T20" fmla="+- 0 7985 7545"/>
                    <a:gd name="T21" fmla="*/ T20 w 442"/>
                    <a:gd name="T22" fmla="+- 0 5785 5760"/>
                    <a:gd name="T23" fmla="*/ 5785 h 383"/>
                    <a:gd name="T24" fmla="+- 0 7987 7545"/>
                    <a:gd name="T25" fmla="*/ T24 w 442"/>
                    <a:gd name="T26" fmla="+- 0 5771 5760"/>
                    <a:gd name="T27" fmla="*/ 5771 h 383"/>
                    <a:gd name="T28" fmla="+- 0 7977 7545"/>
                    <a:gd name="T29" fmla="*/ T28 w 442"/>
                    <a:gd name="T30" fmla="+- 0 5760 5760"/>
                    <a:gd name="T31" fmla="*/ 5760 h 383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</a:cxnLst>
                  <a:rect l="0" t="0" r="r" b="b"/>
                  <a:pathLst>
                    <a:path w="442" h="383">
                      <a:moveTo>
                        <a:pt x="432" y="0"/>
                      </a:moveTo>
                      <a:lnTo>
                        <a:pt x="358" y="0"/>
                      </a:lnTo>
                      <a:lnTo>
                        <a:pt x="346" y="11"/>
                      </a:lnTo>
                      <a:lnTo>
                        <a:pt x="313" y="274"/>
                      </a:lnTo>
                      <a:lnTo>
                        <a:pt x="410" y="274"/>
                      </a:lnTo>
                      <a:lnTo>
                        <a:pt x="440" y="25"/>
                      </a:lnTo>
                      <a:lnTo>
                        <a:pt x="442" y="11"/>
                      </a:lnTo>
                      <a:lnTo>
                        <a:pt x="432" y="0"/>
                      </a:ln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de-DE" sz="4000"/>
                </a:p>
              </p:txBody>
            </p:sp>
          </p:grpSp>
          <p:grpSp>
            <p:nvGrpSpPr>
              <p:cNvPr id="8" name="Group 1496"/>
              <p:cNvGrpSpPr>
                <a:grpSpLocks/>
              </p:cNvGrpSpPr>
              <p:nvPr/>
            </p:nvGrpSpPr>
            <p:grpSpPr bwMode="auto">
              <a:xfrm>
                <a:off x="8019" y="5760"/>
                <a:ext cx="145" cy="383"/>
                <a:chOff x="8019" y="5760"/>
                <a:chExt cx="145" cy="383"/>
              </a:xfrm>
            </p:grpSpPr>
            <p:sp>
              <p:nvSpPr>
                <p:cNvPr id="9" name="Freeform 1497"/>
                <p:cNvSpPr>
                  <a:spLocks/>
                </p:cNvSpPr>
                <p:nvPr/>
              </p:nvSpPr>
              <p:spPr bwMode="auto">
                <a:xfrm>
                  <a:off x="8019" y="5760"/>
                  <a:ext cx="145" cy="383"/>
                </a:xfrm>
                <a:custGeom>
                  <a:avLst/>
                  <a:gdLst>
                    <a:gd name="T0" fmla="+- 0 8154 8019"/>
                    <a:gd name="T1" fmla="*/ T0 w 145"/>
                    <a:gd name="T2" fmla="+- 0 5760 5760"/>
                    <a:gd name="T3" fmla="*/ 5760 h 383"/>
                    <a:gd name="T4" fmla="+- 0 8076 8019"/>
                    <a:gd name="T5" fmla="*/ T4 w 145"/>
                    <a:gd name="T6" fmla="+- 0 5760 5760"/>
                    <a:gd name="T7" fmla="*/ 5760 h 383"/>
                    <a:gd name="T8" fmla="+- 0 8063 8019"/>
                    <a:gd name="T9" fmla="*/ T8 w 145"/>
                    <a:gd name="T10" fmla="+- 0 5771 5760"/>
                    <a:gd name="T11" fmla="*/ 5771 h 383"/>
                    <a:gd name="T12" fmla="+- 0 8021 8019"/>
                    <a:gd name="T13" fmla="*/ T12 w 145"/>
                    <a:gd name="T14" fmla="+- 0 6119 5760"/>
                    <a:gd name="T15" fmla="*/ 6119 h 383"/>
                    <a:gd name="T16" fmla="+- 0 8019 8019"/>
                    <a:gd name="T17" fmla="*/ T16 w 145"/>
                    <a:gd name="T18" fmla="+- 0 6132 5760"/>
                    <a:gd name="T19" fmla="*/ 6132 h 383"/>
                    <a:gd name="T20" fmla="+- 0 8029 8019"/>
                    <a:gd name="T21" fmla="*/ T20 w 145"/>
                    <a:gd name="T22" fmla="+- 0 6143 5760"/>
                    <a:gd name="T23" fmla="*/ 6143 h 383"/>
                    <a:gd name="T24" fmla="+- 0 8107 8019"/>
                    <a:gd name="T25" fmla="*/ T24 w 145"/>
                    <a:gd name="T26" fmla="+- 0 6143 5760"/>
                    <a:gd name="T27" fmla="*/ 6143 h 383"/>
                    <a:gd name="T28" fmla="+- 0 8120 8019"/>
                    <a:gd name="T29" fmla="*/ T28 w 145"/>
                    <a:gd name="T30" fmla="+- 0 6132 5760"/>
                    <a:gd name="T31" fmla="*/ 6132 h 383"/>
                    <a:gd name="T32" fmla="+- 0 8121 8019"/>
                    <a:gd name="T33" fmla="*/ T32 w 145"/>
                    <a:gd name="T34" fmla="+- 0 6118 5760"/>
                    <a:gd name="T35" fmla="*/ 6118 h 383"/>
                    <a:gd name="T36" fmla="+- 0 8162 8019"/>
                    <a:gd name="T37" fmla="*/ T36 w 145"/>
                    <a:gd name="T38" fmla="+- 0 5785 5760"/>
                    <a:gd name="T39" fmla="*/ 5785 h 383"/>
                    <a:gd name="T40" fmla="+- 0 8164 8019"/>
                    <a:gd name="T41" fmla="*/ T40 w 145"/>
                    <a:gd name="T42" fmla="+- 0 5771 5760"/>
                    <a:gd name="T43" fmla="*/ 5771 h 383"/>
                    <a:gd name="T44" fmla="+- 0 8154 8019"/>
                    <a:gd name="T45" fmla="*/ T44 w 145"/>
                    <a:gd name="T46" fmla="+- 0 5760 5760"/>
                    <a:gd name="T47" fmla="*/ 5760 h 383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</a:cxnLst>
                  <a:rect l="0" t="0" r="r" b="b"/>
                  <a:pathLst>
                    <a:path w="145" h="383">
                      <a:moveTo>
                        <a:pt x="135" y="0"/>
                      </a:moveTo>
                      <a:lnTo>
                        <a:pt x="57" y="0"/>
                      </a:lnTo>
                      <a:lnTo>
                        <a:pt x="44" y="11"/>
                      </a:lnTo>
                      <a:lnTo>
                        <a:pt x="2" y="359"/>
                      </a:lnTo>
                      <a:lnTo>
                        <a:pt x="0" y="372"/>
                      </a:lnTo>
                      <a:lnTo>
                        <a:pt x="10" y="383"/>
                      </a:lnTo>
                      <a:lnTo>
                        <a:pt x="88" y="383"/>
                      </a:lnTo>
                      <a:lnTo>
                        <a:pt x="101" y="372"/>
                      </a:lnTo>
                      <a:lnTo>
                        <a:pt x="102" y="358"/>
                      </a:lnTo>
                      <a:lnTo>
                        <a:pt x="143" y="25"/>
                      </a:lnTo>
                      <a:lnTo>
                        <a:pt x="145" y="11"/>
                      </a:lnTo>
                      <a:lnTo>
                        <a:pt x="135" y="0"/>
                      </a:ln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de-DE" sz="4000"/>
                </a:p>
              </p:txBody>
            </p:sp>
          </p:grpSp>
        </p:grpSp>
        <p:grpSp>
          <p:nvGrpSpPr>
            <p:cNvPr id="19" name="Group 1492"/>
            <p:cNvGrpSpPr>
              <a:grpSpLocks/>
            </p:cNvGrpSpPr>
            <p:nvPr/>
          </p:nvGrpSpPr>
          <p:grpSpPr bwMode="auto">
            <a:xfrm>
              <a:off x="4770636" y="2817346"/>
              <a:ext cx="154940" cy="243205"/>
              <a:chOff x="8305" y="5760"/>
              <a:chExt cx="244" cy="383"/>
            </a:xfrm>
          </p:grpSpPr>
          <p:sp>
            <p:nvSpPr>
              <p:cNvPr id="20" name="Freeform 1494"/>
              <p:cNvSpPr>
                <a:spLocks/>
              </p:cNvSpPr>
              <p:nvPr/>
            </p:nvSpPr>
            <p:spPr bwMode="auto">
              <a:xfrm>
                <a:off x="8305" y="5760"/>
                <a:ext cx="244" cy="383"/>
              </a:xfrm>
              <a:custGeom>
                <a:avLst/>
                <a:gdLst>
                  <a:gd name="T0" fmla="+- 0 8549 8305"/>
                  <a:gd name="T1" fmla="*/ T0 w 244"/>
                  <a:gd name="T2" fmla="+- 0 5836 5760"/>
                  <a:gd name="T3" fmla="*/ 5836 h 383"/>
                  <a:gd name="T4" fmla="+- 0 8448 8305"/>
                  <a:gd name="T5" fmla="*/ T4 w 244"/>
                  <a:gd name="T6" fmla="+- 0 5836 5760"/>
                  <a:gd name="T7" fmla="*/ 5836 h 383"/>
                  <a:gd name="T8" fmla="+- 0 8414 8305"/>
                  <a:gd name="T9" fmla="*/ T8 w 244"/>
                  <a:gd name="T10" fmla="+- 0 6119 5760"/>
                  <a:gd name="T11" fmla="*/ 6119 h 383"/>
                  <a:gd name="T12" fmla="+- 0 8412 8305"/>
                  <a:gd name="T13" fmla="*/ T12 w 244"/>
                  <a:gd name="T14" fmla="+- 0 6132 5760"/>
                  <a:gd name="T15" fmla="*/ 6132 h 383"/>
                  <a:gd name="T16" fmla="+- 0 8422 8305"/>
                  <a:gd name="T17" fmla="*/ T16 w 244"/>
                  <a:gd name="T18" fmla="+- 0 6143 5760"/>
                  <a:gd name="T19" fmla="*/ 6143 h 383"/>
                  <a:gd name="T20" fmla="+- 0 8500 8305"/>
                  <a:gd name="T21" fmla="*/ T20 w 244"/>
                  <a:gd name="T22" fmla="+- 0 6143 5760"/>
                  <a:gd name="T23" fmla="*/ 6143 h 383"/>
                  <a:gd name="T24" fmla="+- 0 8513 8305"/>
                  <a:gd name="T25" fmla="*/ T24 w 244"/>
                  <a:gd name="T26" fmla="+- 0 6132 5760"/>
                  <a:gd name="T27" fmla="*/ 6132 h 383"/>
                  <a:gd name="T28" fmla="+- 0 8549 8305"/>
                  <a:gd name="T29" fmla="*/ T28 w 244"/>
                  <a:gd name="T30" fmla="+- 0 5836 5760"/>
                  <a:gd name="T31" fmla="*/ 5836 h 38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</a:cxnLst>
                <a:rect l="0" t="0" r="r" b="b"/>
                <a:pathLst>
                  <a:path w="244" h="383">
                    <a:moveTo>
                      <a:pt x="244" y="76"/>
                    </a:moveTo>
                    <a:lnTo>
                      <a:pt x="143" y="76"/>
                    </a:lnTo>
                    <a:lnTo>
                      <a:pt x="109" y="359"/>
                    </a:lnTo>
                    <a:lnTo>
                      <a:pt x="107" y="372"/>
                    </a:lnTo>
                    <a:lnTo>
                      <a:pt x="117" y="383"/>
                    </a:lnTo>
                    <a:lnTo>
                      <a:pt x="195" y="383"/>
                    </a:lnTo>
                    <a:lnTo>
                      <a:pt x="208" y="372"/>
                    </a:lnTo>
                    <a:lnTo>
                      <a:pt x="244" y="76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e-DE" sz="4000"/>
              </a:p>
            </p:txBody>
          </p:sp>
          <p:sp>
            <p:nvSpPr>
              <p:cNvPr id="21" name="Freeform 1493"/>
              <p:cNvSpPr>
                <a:spLocks/>
              </p:cNvSpPr>
              <p:nvPr/>
            </p:nvSpPr>
            <p:spPr bwMode="auto">
              <a:xfrm>
                <a:off x="8305" y="5760"/>
                <a:ext cx="244" cy="383"/>
              </a:xfrm>
              <a:custGeom>
                <a:avLst/>
                <a:gdLst>
                  <a:gd name="T0" fmla="+- 0 8819 8305"/>
                  <a:gd name="T1" fmla="*/ T0 w 244"/>
                  <a:gd name="T2" fmla="+- 0 5760 5760"/>
                  <a:gd name="T3" fmla="*/ 5760 h 383"/>
                  <a:gd name="T4" fmla="+- 0 8324 8305"/>
                  <a:gd name="T5" fmla="*/ T4 w 244"/>
                  <a:gd name="T6" fmla="+- 0 5760 5760"/>
                  <a:gd name="T7" fmla="*/ 5760 h 383"/>
                  <a:gd name="T8" fmla="+- 0 8312 8305"/>
                  <a:gd name="T9" fmla="*/ T8 w 244"/>
                  <a:gd name="T10" fmla="+- 0 5771 5760"/>
                  <a:gd name="T11" fmla="*/ 5771 h 383"/>
                  <a:gd name="T12" fmla="+- 0 8305 8305"/>
                  <a:gd name="T13" fmla="*/ T12 w 244"/>
                  <a:gd name="T14" fmla="+- 0 5825 5760"/>
                  <a:gd name="T15" fmla="*/ 5825 h 383"/>
                  <a:gd name="T16" fmla="+- 0 8315 8305"/>
                  <a:gd name="T17" fmla="*/ T16 w 244"/>
                  <a:gd name="T18" fmla="+- 0 5836 5760"/>
                  <a:gd name="T19" fmla="*/ 5836 h 383"/>
                  <a:gd name="T20" fmla="+- 0 8810 8305"/>
                  <a:gd name="T21" fmla="*/ T20 w 244"/>
                  <a:gd name="T22" fmla="+- 0 5836 5760"/>
                  <a:gd name="T23" fmla="*/ 5836 h 383"/>
                  <a:gd name="T24" fmla="+- 0 8822 8305"/>
                  <a:gd name="T25" fmla="*/ T24 w 244"/>
                  <a:gd name="T26" fmla="+- 0 5825 5760"/>
                  <a:gd name="T27" fmla="*/ 5825 h 383"/>
                  <a:gd name="T28" fmla="+- 0 8824 8305"/>
                  <a:gd name="T29" fmla="*/ T28 w 244"/>
                  <a:gd name="T30" fmla="+- 0 5810 5760"/>
                  <a:gd name="T31" fmla="*/ 5810 h 383"/>
                  <a:gd name="T32" fmla="+- 0 8827 8305"/>
                  <a:gd name="T33" fmla="*/ T32 w 244"/>
                  <a:gd name="T34" fmla="+- 0 5785 5760"/>
                  <a:gd name="T35" fmla="*/ 5785 h 383"/>
                  <a:gd name="T36" fmla="+- 0 8829 8305"/>
                  <a:gd name="T37" fmla="*/ T36 w 244"/>
                  <a:gd name="T38" fmla="+- 0 5771 5760"/>
                  <a:gd name="T39" fmla="*/ 5771 h 383"/>
                  <a:gd name="T40" fmla="+- 0 8819 8305"/>
                  <a:gd name="T41" fmla="*/ T40 w 244"/>
                  <a:gd name="T42" fmla="+- 0 5760 5760"/>
                  <a:gd name="T43" fmla="*/ 5760 h 38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</a:cxnLst>
                <a:rect l="0" t="0" r="r" b="b"/>
                <a:pathLst>
                  <a:path w="244" h="383">
                    <a:moveTo>
                      <a:pt x="514" y="0"/>
                    </a:moveTo>
                    <a:lnTo>
                      <a:pt x="19" y="0"/>
                    </a:lnTo>
                    <a:lnTo>
                      <a:pt x="7" y="11"/>
                    </a:lnTo>
                    <a:lnTo>
                      <a:pt x="0" y="65"/>
                    </a:lnTo>
                    <a:lnTo>
                      <a:pt x="10" y="76"/>
                    </a:lnTo>
                    <a:lnTo>
                      <a:pt x="505" y="76"/>
                    </a:lnTo>
                    <a:lnTo>
                      <a:pt x="517" y="65"/>
                    </a:lnTo>
                    <a:lnTo>
                      <a:pt x="519" y="50"/>
                    </a:lnTo>
                    <a:lnTo>
                      <a:pt x="522" y="25"/>
                    </a:lnTo>
                    <a:lnTo>
                      <a:pt x="524" y="11"/>
                    </a:lnTo>
                    <a:lnTo>
                      <a:pt x="514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e-DE" sz="4000"/>
              </a:p>
            </p:txBody>
          </p:sp>
        </p:grpSp>
        <p:grpSp>
          <p:nvGrpSpPr>
            <p:cNvPr id="22" name="Group 1480"/>
            <p:cNvGrpSpPr>
              <a:grpSpLocks/>
            </p:cNvGrpSpPr>
            <p:nvPr/>
          </p:nvGrpSpPr>
          <p:grpSpPr bwMode="auto">
            <a:xfrm>
              <a:off x="5009381" y="2816076"/>
              <a:ext cx="841375" cy="244475"/>
              <a:chOff x="8711" y="5760"/>
              <a:chExt cx="1325" cy="385"/>
            </a:xfrm>
          </p:grpSpPr>
          <p:grpSp>
            <p:nvGrpSpPr>
              <p:cNvPr id="23" name="Group 1489"/>
              <p:cNvGrpSpPr>
                <a:grpSpLocks/>
              </p:cNvGrpSpPr>
              <p:nvPr/>
            </p:nvGrpSpPr>
            <p:grpSpPr bwMode="auto">
              <a:xfrm>
                <a:off x="8711" y="5760"/>
                <a:ext cx="414" cy="385"/>
                <a:chOff x="8711" y="5760"/>
                <a:chExt cx="414" cy="385"/>
              </a:xfrm>
            </p:grpSpPr>
            <p:sp>
              <p:nvSpPr>
                <p:cNvPr id="32" name="Freeform 1491"/>
                <p:cNvSpPr>
                  <a:spLocks/>
                </p:cNvSpPr>
                <p:nvPr/>
              </p:nvSpPr>
              <p:spPr bwMode="auto">
                <a:xfrm>
                  <a:off x="8711" y="5760"/>
                  <a:ext cx="414" cy="385"/>
                </a:xfrm>
                <a:custGeom>
                  <a:avLst/>
                  <a:gdLst>
                    <a:gd name="T0" fmla="+- 0 8830 8711"/>
                    <a:gd name="T1" fmla="*/ T0 w 414"/>
                    <a:gd name="T2" fmla="+- 0 5760 5760"/>
                    <a:gd name="T3" fmla="*/ 5760 h 385"/>
                    <a:gd name="T4" fmla="+- 0 8753 8711"/>
                    <a:gd name="T5" fmla="*/ T4 w 414"/>
                    <a:gd name="T6" fmla="+- 0 5760 5760"/>
                    <a:gd name="T7" fmla="*/ 5760 h 385"/>
                    <a:gd name="T8" fmla="+- 0 8740 8711"/>
                    <a:gd name="T9" fmla="*/ T8 w 414"/>
                    <a:gd name="T10" fmla="+- 0 5771 5760"/>
                    <a:gd name="T11" fmla="*/ 5771 h 385"/>
                    <a:gd name="T12" fmla="+- 0 8738 8711"/>
                    <a:gd name="T13" fmla="*/ T12 w 414"/>
                    <a:gd name="T14" fmla="+- 0 5785 5760"/>
                    <a:gd name="T15" fmla="*/ 5785 h 385"/>
                    <a:gd name="T16" fmla="+- 0 8711 8711"/>
                    <a:gd name="T17" fmla="*/ T16 w 414"/>
                    <a:gd name="T18" fmla="+- 0 6006 5760"/>
                    <a:gd name="T19" fmla="*/ 6006 h 385"/>
                    <a:gd name="T20" fmla="+- 0 8711 8711"/>
                    <a:gd name="T21" fmla="*/ T20 w 414"/>
                    <a:gd name="T22" fmla="+- 0 6030 5760"/>
                    <a:gd name="T23" fmla="*/ 6030 h 385"/>
                    <a:gd name="T24" fmla="+- 0 8739 8711"/>
                    <a:gd name="T25" fmla="*/ T24 w 414"/>
                    <a:gd name="T26" fmla="+- 0 6102 5760"/>
                    <a:gd name="T27" fmla="*/ 6102 h 385"/>
                    <a:gd name="T28" fmla="+- 0 8810 8711"/>
                    <a:gd name="T29" fmla="*/ T28 w 414"/>
                    <a:gd name="T30" fmla="+- 0 6140 5760"/>
                    <a:gd name="T31" fmla="*/ 6140 h 385"/>
                    <a:gd name="T32" fmla="+- 0 8862 8711"/>
                    <a:gd name="T33" fmla="*/ T32 w 414"/>
                    <a:gd name="T34" fmla="+- 0 6145 5760"/>
                    <a:gd name="T35" fmla="*/ 6145 h 385"/>
                    <a:gd name="T36" fmla="+- 0 8914 8711"/>
                    <a:gd name="T37" fmla="*/ T36 w 414"/>
                    <a:gd name="T38" fmla="+- 0 6145 5760"/>
                    <a:gd name="T39" fmla="*/ 6145 h 385"/>
                    <a:gd name="T40" fmla="+- 0 8987 8711"/>
                    <a:gd name="T41" fmla="*/ T40 w 414"/>
                    <a:gd name="T42" fmla="+- 0 6134 5760"/>
                    <a:gd name="T43" fmla="*/ 6134 h 385"/>
                    <a:gd name="T44" fmla="+- 0 9043 8711"/>
                    <a:gd name="T45" fmla="*/ T44 w 414"/>
                    <a:gd name="T46" fmla="+- 0 6104 5760"/>
                    <a:gd name="T47" fmla="*/ 6104 h 385"/>
                    <a:gd name="T48" fmla="+- 0 9072 8711"/>
                    <a:gd name="T49" fmla="*/ T48 w 414"/>
                    <a:gd name="T50" fmla="+- 0 6070 5760"/>
                    <a:gd name="T51" fmla="*/ 6070 h 385"/>
                    <a:gd name="T52" fmla="+- 0 8917 8711"/>
                    <a:gd name="T53" fmla="*/ T52 w 414"/>
                    <a:gd name="T54" fmla="+- 0 6070 5760"/>
                    <a:gd name="T55" fmla="*/ 6070 h 385"/>
                    <a:gd name="T56" fmla="+- 0 8865 8711"/>
                    <a:gd name="T57" fmla="*/ T56 w 414"/>
                    <a:gd name="T58" fmla="+- 0 6070 5760"/>
                    <a:gd name="T59" fmla="*/ 6070 h 385"/>
                    <a:gd name="T60" fmla="+- 0 8843 8711"/>
                    <a:gd name="T61" fmla="*/ T60 w 414"/>
                    <a:gd name="T62" fmla="+- 0 6065 5760"/>
                    <a:gd name="T63" fmla="*/ 6065 h 385"/>
                    <a:gd name="T64" fmla="+- 0 8827 8711"/>
                    <a:gd name="T65" fmla="*/ T64 w 414"/>
                    <a:gd name="T66" fmla="+- 0 6055 5760"/>
                    <a:gd name="T67" fmla="*/ 6055 h 385"/>
                    <a:gd name="T68" fmla="+- 0 8817 8711"/>
                    <a:gd name="T69" fmla="*/ T68 w 414"/>
                    <a:gd name="T70" fmla="+- 0 6040 5760"/>
                    <a:gd name="T71" fmla="*/ 6040 h 385"/>
                    <a:gd name="T72" fmla="+- 0 8812 8711"/>
                    <a:gd name="T73" fmla="*/ T72 w 414"/>
                    <a:gd name="T74" fmla="+- 0 6019 5760"/>
                    <a:gd name="T75" fmla="*/ 6019 h 385"/>
                    <a:gd name="T76" fmla="+- 0 8813 8711"/>
                    <a:gd name="T77" fmla="*/ T76 w 414"/>
                    <a:gd name="T78" fmla="+- 0 5992 5760"/>
                    <a:gd name="T79" fmla="*/ 5992 h 385"/>
                    <a:gd name="T80" fmla="+- 0 8839 8711"/>
                    <a:gd name="T81" fmla="*/ T80 w 414"/>
                    <a:gd name="T82" fmla="+- 0 5785 5760"/>
                    <a:gd name="T83" fmla="*/ 5785 h 385"/>
                    <a:gd name="T84" fmla="+- 0 8840 8711"/>
                    <a:gd name="T85" fmla="*/ T84 w 414"/>
                    <a:gd name="T86" fmla="+- 0 5771 5760"/>
                    <a:gd name="T87" fmla="*/ 5771 h 385"/>
                    <a:gd name="T88" fmla="+- 0 8830 8711"/>
                    <a:gd name="T89" fmla="*/ T88 w 414"/>
                    <a:gd name="T90" fmla="+- 0 5760 5760"/>
                    <a:gd name="T91" fmla="*/ 5760 h 385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</a:cxnLst>
                  <a:rect l="0" t="0" r="r" b="b"/>
                  <a:pathLst>
                    <a:path w="414" h="385">
                      <a:moveTo>
                        <a:pt x="119" y="0"/>
                      </a:moveTo>
                      <a:lnTo>
                        <a:pt x="42" y="0"/>
                      </a:lnTo>
                      <a:lnTo>
                        <a:pt x="29" y="11"/>
                      </a:lnTo>
                      <a:lnTo>
                        <a:pt x="27" y="25"/>
                      </a:lnTo>
                      <a:lnTo>
                        <a:pt x="0" y="246"/>
                      </a:lnTo>
                      <a:lnTo>
                        <a:pt x="0" y="270"/>
                      </a:lnTo>
                      <a:lnTo>
                        <a:pt x="28" y="342"/>
                      </a:lnTo>
                      <a:lnTo>
                        <a:pt x="99" y="380"/>
                      </a:lnTo>
                      <a:lnTo>
                        <a:pt x="151" y="385"/>
                      </a:lnTo>
                      <a:lnTo>
                        <a:pt x="203" y="385"/>
                      </a:lnTo>
                      <a:lnTo>
                        <a:pt x="276" y="374"/>
                      </a:lnTo>
                      <a:lnTo>
                        <a:pt x="332" y="344"/>
                      </a:lnTo>
                      <a:lnTo>
                        <a:pt x="361" y="310"/>
                      </a:lnTo>
                      <a:lnTo>
                        <a:pt x="206" y="310"/>
                      </a:lnTo>
                      <a:lnTo>
                        <a:pt x="154" y="310"/>
                      </a:lnTo>
                      <a:lnTo>
                        <a:pt x="132" y="305"/>
                      </a:lnTo>
                      <a:lnTo>
                        <a:pt x="116" y="295"/>
                      </a:lnTo>
                      <a:lnTo>
                        <a:pt x="106" y="280"/>
                      </a:lnTo>
                      <a:lnTo>
                        <a:pt x="101" y="259"/>
                      </a:lnTo>
                      <a:lnTo>
                        <a:pt x="102" y="232"/>
                      </a:lnTo>
                      <a:lnTo>
                        <a:pt x="128" y="25"/>
                      </a:lnTo>
                      <a:lnTo>
                        <a:pt x="129" y="11"/>
                      </a:lnTo>
                      <a:lnTo>
                        <a:pt x="119" y="0"/>
                      </a:ln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de-DE" sz="4000"/>
                </a:p>
              </p:txBody>
            </p:sp>
            <p:sp>
              <p:nvSpPr>
                <p:cNvPr id="33" name="Freeform 1490"/>
                <p:cNvSpPr>
                  <a:spLocks/>
                </p:cNvSpPr>
                <p:nvPr/>
              </p:nvSpPr>
              <p:spPr bwMode="auto">
                <a:xfrm>
                  <a:off x="8711" y="5760"/>
                  <a:ext cx="414" cy="385"/>
                </a:xfrm>
                <a:custGeom>
                  <a:avLst/>
                  <a:gdLst>
                    <a:gd name="T0" fmla="+- 0 9115 8711"/>
                    <a:gd name="T1" fmla="*/ T0 w 414"/>
                    <a:gd name="T2" fmla="+- 0 5760 5760"/>
                    <a:gd name="T3" fmla="*/ 5760 h 385"/>
                    <a:gd name="T4" fmla="+- 0 9037 8711"/>
                    <a:gd name="T5" fmla="*/ T4 w 414"/>
                    <a:gd name="T6" fmla="+- 0 5760 5760"/>
                    <a:gd name="T7" fmla="*/ 5760 h 385"/>
                    <a:gd name="T8" fmla="+- 0 9024 8711"/>
                    <a:gd name="T9" fmla="*/ T8 w 414"/>
                    <a:gd name="T10" fmla="+- 0 5771 5760"/>
                    <a:gd name="T11" fmla="*/ 5771 h 385"/>
                    <a:gd name="T12" fmla="+- 0 9023 8711"/>
                    <a:gd name="T13" fmla="*/ T12 w 414"/>
                    <a:gd name="T14" fmla="+- 0 5785 5760"/>
                    <a:gd name="T15" fmla="*/ 5785 h 385"/>
                    <a:gd name="T16" fmla="+- 0 8995 8711"/>
                    <a:gd name="T17" fmla="*/ T16 w 414"/>
                    <a:gd name="T18" fmla="+- 0 6008 5760"/>
                    <a:gd name="T19" fmla="*/ 6008 h 385"/>
                    <a:gd name="T20" fmla="+- 0 8961 8711"/>
                    <a:gd name="T21" fmla="*/ T20 w 414"/>
                    <a:gd name="T22" fmla="+- 0 6060 5760"/>
                    <a:gd name="T23" fmla="*/ 6060 h 385"/>
                    <a:gd name="T24" fmla="+- 0 8917 8711"/>
                    <a:gd name="T25" fmla="*/ T24 w 414"/>
                    <a:gd name="T26" fmla="+- 0 6070 5760"/>
                    <a:gd name="T27" fmla="*/ 6070 h 385"/>
                    <a:gd name="T28" fmla="+- 0 9072 8711"/>
                    <a:gd name="T29" fmla="*/ T28 w 414"/>
                    <a:gd name="T30" fmla="+- 0 6070 5760"/>
                    <a:gd name="T31" fmla="*/ 6070 h 385"/>
                    <a:gd name="T32" fmla="+- 0 9098 8711"/>
                    <a:gd name="T33" fmla="*/ T32 w 414"/>
                    <a:gd name="T34" fmla="+- 0 5992 5760"/>
                    <a:gd name="T35" fmla="*/ 5992 h 385"/>
                    <a:gd name="T36" fmla="+- 0 9123 8711"/>
                    <a:gd name="T37" fmla="*/ T36 w 414"/>
                    <a:gd name="T38" fmla="+- 0 5785 5760"/>
                    <a:gd name="T39" fmla="*/ 5785 h 385"/>
                    <a:gd name="T40" fmla="+- 0 9125 8711"/>
                    <a:gd name="T41" fmla="*/ T40 w 414"/>
                    <a:gd name="T42" fmla="+- 0 5771 5760"/>
                    <a:gd name="T43" fmla="*/ 5771 h 385"/>
                    <a:gd name="T44" fmla="+- 0 9115 8711"/>
                    <a:gd name="T45" fmla="*/ T44 w 414"/>
                    <a:gd name="T46" fmla="+- 0 5760 5760"/>
                    <a:gd name="T47" fmla="*/ 5760 h 385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</a:cxnLst>
                  <a:rect l="0" t="0" r="r" b="b"/>
                  <a:pathLst>
                    <a:path w="414" h="385">
                      <a:moveTo>
                        <a:pt x="404" y="0"/>
                      </a:moveTo>
                      <a:lnTo>
                        <a:pt x="326" y="0"/>
                      </a:lnTo>
                      <a:lnTo>
                        <a:pt x="313" y="11"/>
                      </a:lnTo>
                      <a:lnTo>
                        <a:pt x="312" y="25"/>
                      </a:lnTo>
                      <a:lnTo>
                        <a:pt x="284" y="248"/>
                      </a:lnTo>
                      <a:lnTo>
                        <a:pt x="250" y="300"/>
                      </a:lnTo>
                      <a:lnTo>
                        <a:pt x="206" y="310"/>
                      </a:lnTo>
                      <a:lnTo>
                        <a:pt x="361" y="310"/>
                      </a:lnTo>
                      <a:lnTo>
                        <a:pt x="387" y="232"/>
                      </a:lnTo>
                      <a:lnTo>
                        <a:pt x="412" y="25"/>
                      </a:lnTo>
                      <a:lnTo>
                        <a:pt x="414" y="11"/>
                      </a:lnTo>
                      <a:lnTo>
                        <a:pt x="404" y="0"/>
                      </a:ln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de-DE" sz="4000"/>
                </a:p>
              </p:txBody>
            </p:sp>
          </p:grpSp>
          <p:grpSp>
            <p:nvGrpSpPr>
              <p:cNvPr id="24" name="Group 1485"/>
              <p:cNvGrpSpPr>
                <a:grpSpLocks/>
              </p:cNvGrpSpPr>
              <p:nvPr/>
            </p:nvGrpSpPr>
            <p:grpSpPr bwMode="auto">
              <a:xfrm>
                <a:off x="9152" y="5760"/>
                <a:ext cx="416" cy="383"/>
                <a:chOff x="9152" y="5760"/>
                <a:chExt cx="416" cy="383"/>
              </a:xfrm>
            </p:grpSpPr>
            <p:sp>
              <p:nvSpPr>
                <p:cNvPr id="29" name="Freeform 1488"/>
                <p:cNvSpPr>
                  <a:spLocks/>
                </p:cNvSpPr>
                <p:nvPr/>
              </p:nvSpPr>
              <p:spPr bwMode="auto">
                <a:xfrm>
                  <a:off x="9152" y="5760"/>
                  <a:ext cx="416" cy="383"/>
                </a:xfrm>
                <a:custGeom>
                  <a:avLst/>
                  <a:gdLst>
                    <a:gd name="T0" fmla="+- 0 9443 9152"/>
                    <a:gd name="T1" fmla="*/ T0 w 416"/>
                    <a:gd name="T2" fmla="+- 0 5760 5760"/>
                    <a:gd name="T3" fmla="*/ 5760 h 383"/>
                    <a:gd name="T4" fmla="+- 0 9208 9152"/>
                    <a:gd name="T5" fmla="*/ T4 w 416"/>
                    <a:gd name="T6" fmla="+- 0 5760 5760"/>
                    <a:gd name="T7" fmla="*/ 5760 h 383"/>
                    <a:gd name="T8" fmla="+- 0 9196 9152"/>
                    <a:gd name="T9" fmla="*/ T8 w 416"/>
                    <a:gd name="T10" fmla="+- 0 5771 5760"/>
                    <a:gd name="T11" fmla="*/ 5771 h 383"/>
                    <a:gd name="T12" fmla="+- 0 9153 9152"/>
                    <a:gd name="T13" fmla="*/ T12 w 416"/>
                    <a:gd name="T14" fmla="+- 0 6118 5760"/>
                    <a:gd name="T15" fmla="*/ 6118 h 383"/>
                    <a:gd name="T16" fmla="+- 0 9152 9152"/>
                    <a:gd name="T17" fmla="*/ T16 w 416"/>
                    <a:gd name="T18" fmla="+- 0 6132 5760"/>
                    <a:gd name="T19" fmla="*/ 6132 h 383"/>
                    <a:gd name="T20" fmla="+- 0 9162 9152"/>
                    <a:gd name="T21" fmla="*/ T20 w 416"/>
                    <a:gd name="T22" fmla="+- 0 6143 5760"/>
                    <a:gd name="T23" fmla="*/ 6143 h 383"/>
                    <a:gd name="T24" fmla="+- 0 9240 9152"/>
                    <a:gd name="T25" fmla="*/ T24 w 416"/>
                    <a:gd name="T26" fmla="+- 0 6143 5760"/>
                    <a:gd name="T27" fmla="*/ 6143 h 383"/>
                    <a:gd name="T28" fmla="+- 0 9253 9152"/>
                    <a:gd name="T29" fmla="*/ T28 w 416"/>
                    <a:gd name="T30" fmla="+- 0 6132 5760"/>
                    <a:gd name="T31" fmla="*/ 6132 h 383"/>
                    <a:gd name="T32" fmla="+- 0 9268 9152"/>
                    <a:gd name="T33" fmla="*/ T32 w 416"/>
                    <a:gd name="T34" fmla="+- 0 6003 5760"/>
                    <a:gd name="T35" fmla="*/ 6003 h 383"/>
                    <a:gd name="T36" fmla="+- 0 9487 9152"/>
                    <a:gd name="T37" fmla="*/ T36 w 416"/>
                    <a:gd name="T38" fmla="+- 0 6003 5760"/>
                    <a:gd name="T39" fmla="*/ 6003 h 383"/>
                    <a:gd name="T40" fmla="+- 0 9477 9152"/>
                    <a:gd name="T41" fmla="*/ T40 w 416"/>
                    <a:gd name="T42" fmla="+- 0 5986 5760"/>
                    <a:gd name="T43" fmla="*/ 5986 h 383"/>
                    <a:gd name="T44" fmla="+- 0 9472 9152"/>
                    <a:gd name="T45" fmla="*/ T44 w 416"/>
                    <a:gd name="T46" fmla="+- 0 5975 5760"/>
                    <a:gd name="T47" fmla="*/ 5975 h 383"/>
                    <a:gd name="T48" fmla="+- 0 9492 9152"/>
                    <a:gd name="T49" fmla="*/ T48 w 416"/>
                    <a:gd name="T50" fmla="+- 0 5969 5760"/>
                    <a:gd name="T51" fmla="*/ 5969 h 383"/>
                    <a:gd name="T52" fmla="+- 0 9511 9152"/>
                    <a:gd name="T53" fmla="*/ T52 w 416"/>
                    <a:gd name="T54" fmla="+- 0 5960 5760"/>
                    <a:gd name="T55" fmla="*/ 5960 h 383"/>
                    <a:gd name="T56" fmla="+- 0 9528 9152"/>
                    <a:gd name="T57" fmla="*/ T56 w 416"/>
                    <a:gd name="T58" fmla="+- 0 5949 5760"/>
                    <a:gd name="T59" fmla="*/ 5949 h 383"/>
                    <a:gd name="T60" fmla="+- 0 9543 9152"/>
                    <a:gd name="T61" fmla="*/ T60 w 416"/>
                    <a:gd name="T62" fmla="+- 0 5935 5760"/>
                    <a:gd name="T63" fmla="*/ 5935 h 383"/>
                    <a:gd name="T64" fmla="+- 0 9547 9152"/>
                    <a:gd name="T65" fmla="*/ T64 w 416"/>
                    <a:gd name="T66" fmla="+- 0 5928 5760"/>
                    <a:gd name="T67" fmla="*/ 5928 h 383"/>
                    <a:gd name="T68" fmla="+- 0 9278 9152"/>
                    <a:gd name="T69" fmla="*/ T68 w 416"/>
                    <a:gd name="T70" fmla="+- 0 5928 5760"/>
                    <a:gd name="T71" fmla="*/ 5928 h 383"/>
                    <a:gd name="T72" fmla="+- 0 9289 9152"/>
                    <a:gd name="T73" fmla="*/ T72 w 416"/>
                    <a:gd name="T74" fmla="+- 0 5836 5760"/>
                    <a:gd name="T75" fmla="*/ 5836 h 383"/>
                    <a:gd name="T76" fmla="+- 0 9564 9152"/>
                    <a:gd name="T77" fmla="*/ T76 w 416"/>
                    <a:gd name="T78" fmla="+- 0 5836 5760"/>
                    <a:gd name="T79" fmla="*/ 5836 h 383"/>
                    <a:gd name="T80" fmla="+- 0 9563 9152"/>
                    <a:gd name="T81" fmla="*/ T80 w 416"/>
                    <a:gd name="T82" fmla="+- 0 5830 5760"/>
                    <a:gd name="T83" fmla="*/ 5830 h 383"/>
                    <a:gd name="T84" fmla="+- 0 9510 9152"/>
                    <a:gd name="T85" fmla="*/ T84 w 416"/>
                    <a:gd name="T86" fmla="+- 0 5774 5760"/>
                    <a:gd name="T87" fmla="*/ 5774 h 383"/>
                    <a:gd name="T88" fmla="+- 0 9467 9152"/>
                    <a:gd name="T89" fmla="*/ T88 w 416"/>
                    <a:gd name="T90" fmla="+- 0 5762 5760"/>
                    <a:gd name="T91" fmla="*/ 5762 h 383"/>
                    <a:gd name="T92" fmla="+- 0 9443 9152"/>
                    <a:gd name="T93" fmla="*/ T92 w 416"/>
                    <a:gd name="T94" fmla="+- 0 5760 5760"/>
                    <a:gd name="T95" fmla="*/ 5760 h 383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</a:cxnLst>
                  <a:rect l="0" t="0" r="r" b="b"/>
                  <a:pathLst>
                    <a:path w="416" h="383">
                      <a:moveTo>
                        <a:pt x="291" y="0"/>
                      </a:moveTo>
                      <a:lnTo>
                        <a:pt x="56" y="0"/>
                      </a:lnTo>
                      <a:lnTo>
                        <a:pt x="44" y="11"/>
                      </a:lnTo>
                      <a:lnTo>
                        <a:pt x="1" y="358"/>
                      </a:lnTo>
                      <a:lnTo>
                        <a:pt x="0" y="372"/>
                      </a:lnTo>
                      <a:lnTo>
                        <a:pt x="10" y="383"/>
                      </a:lnTo>
                      <a:lnTo>
                        <a:pt x="88" y="383"/>
                      </a:lnTo>
                      <a:lnTo>
                        <a:pt x="101" y="372"/>
                      </a:lnTo>
                      <a:lnTo>
                        <a:pt x="116" y="243"/>
                      </a:lnTo>
                      <a:lnTo>
                        <a:pt x="335" y="243"/>
                      </a:lnTo>
                      <a:lnTo>
                        <a:pt x="325" y="226"/>
                      </a:lnTo>
                      <a:lnTo>
                        <a:pt x="320" y="215"/>
                      </a:lnTo>
                      <a:lnTo>
                        <a:pt x="340" y="209"/>
                      </a:lnTo>
                      <a:lnTo>
                        <a:pt x="359" y="200"/>
                      </a:lnTo>
                      <a:lnTo>
                        <a:pt x="376" y="189"/>
                      </a:lnTo>
                      <a:lnTo>
                        <a:pt x="391" y="175"/>
                      </a:lnTo>
                      <a:lnTo>
                        <a:pt x="395" y="168"/>
                      </a:lnTo>
                      <a:lnTo>
                        <a:pt x="126" y="168"/>
                      </a:lnTo>
                      <a:lnTo>
                        <a:pt x="137" y="76"/>
                      </a:lnTo>
                      <a:lnTo>
                        <a:pt x="412" y="76"/>
                      </a:lnTo>
                      <a:lnTo>
                        <a:pt x="411" y="70"/>
                      </a:lnTo>
                      <a:lnTo>
                        <a:pt x="358" y="14"/>
                      </a:lnTo>
                      <a:lnTo>
                        <a:pt x="315" y="2"/>
                      </a:lnTo>
                      <a:lnTo>
                        <a:pt x="291" y="0"/>
                      </a:ln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de-DE" sz="4000"/>
                </a:p>
              </p:txBody>
            </p:sp>
            <p:sp>
              <p:nvSpPr>
                <p:cNvPr id="30" name="Freeform 1487"/>
                <p:cNvSpPr>
                  <a:spLocks/>
                </p:cNvSpPr>
                <p:nvPr/>
              </p:nvSpPr>
              <p:spPr bwMode="auto">
                <a:xfrm>
                  <a:off x="9152" y="5760"/>
                  <a:ext cx="416" cy="383"/>
                </a:xfrm>
                <a:custGeom>
                  <a:avLst/>
                  <a:gdLst>
                    <a:gd name="T0" fmla="+- 0 9487 9152"/>
                    <a:gd name="T1" fmla="*/ T0 w 416"/>
                    <a:gd name="T2" fmla="+- 0 6003 5760"/>
                    <a:gd name="T3" fmla="*/ 6003 h 383"/>
                    <a:gd name="T4" fmla="+- 0 9268 9152"/>
                    <a:gd name="T5" fmla="*/ T4 w 416"/>
                    <a:gd name="T6" fmla="+- 0 6003 5760"/>
                    <a:gd name="T7" fmla="*/ 6003 h 383"/>
                    <a:gd name="T8" fmla="+- 0 9353 9152"/>
                    <a:gd name="T9" fmla="*/ T8 w 416"/>
                    <a:gd name="T10" fmla="+- 0 6006 5760"/>
                    <a:gd name="T11" fmla="*/ 6006 h 383"/>
                    <a:gd name="T12" fmla="+- 0 9372 9152"/>
                    <a:gd name="T13" fmla="*/ T12 w 416"/>
                    <a:gd name="T14" fmla="+- 0 6016 5760"/>
                    <a:gd name="T15" fmla="*/ 6016 h 383"/>
                    <a:gd name="T16" fmla="+- 0 9386 9152"/>
                    <a:gd name="T17" fmla="*/ T16 w 416"/>
                    <a:gd name="T18" fmla="+- 0 6030 5760"/>
                    <a:gd name="T19" fmla="*/ 6030 h 383"/>
                    <a:gd name="T20" fmla="+- 0 9396 9152"/>
                    <a:gd name="T21" fmla="*/ T20 w 416"/>
                    <a:gd name="T22" fmla="+- 0 6047 5760"/>
                    <a:gd name="T23" fmla="*/ 6047 h 383"/>
                    <a:gd name="T24" fmla="+- 0 9436 9152"/>
                    <a:gd name="T25" fmla="*/ T24 w 416"/>
                    <a:gd name="T26" fmla="+- 0 6123 5760"/>
                    <a:gd name="T27" fmla="*/ 6123 h 383"/>
                    <a:gd name="T28" fmla="+- 0 9452 9152"/>
                    <a:gd name="T29" fmla="*/ T28 w 416"/>
                    <a:gd name="T30" fmla="+- 0 6138 5760"/>
                    <a:gd name="T31" fmla="*/ 6138 h 383"/>
                    <a:gd name="T32" fmla="+- 0 9471 9152"/>
                    <a:gd name="T33" fmla="*/ T32 w 416"/>
                    <a:gd name="T34" fmla="+- 0 6143 5760"/>
                    <a:gd name="T35" fmla="*/ 6143 h 383"/>
                    <a:gd name="T36" fmla="+- 0 9549 9152"/>
                    <a:gd name="T37" fmla="*/ T36 w 416"/>
                    <a:gd name="T38" fmla="+- 0 6143 5760"/>
                    <a:gd name="T39" fmla="*/ 6143 h 383"/>
                    <a:gd name="T40" fmla="+- 0 9554 9152"/>
                    <a:gd name="T41" fmla="*/ T40 w 416"/>
                    <a:gd name="T42" fmla="+- 0 6132 5760"/>
                    <a:gd name="T43" fmla="*/ 6132 h 383"/>
                    <a:gd name="T44" fmla="+- 0 9547 9152"/>
                    <a:gd name="T45" fmla="*/ T44 w 416"/>
                    <a:gd name="T46" fmla="+- 0 6118 5760"/>
                    <a:gd name="T47" fmla="*/ 6118 h 383"/>
                    <a:gd name="T48" fmla="+- 0 9498 9152"/>
                    <a:gd name="T49" fmla="*/ T48 w 416"/>
                    <a:gd name="T50" fmla="+- 0 6022 5760"/>
                    <a:gd name="T51" fmla="*/ 6022 h 383"/>
                    <a:gd name="T52" fmla="+- 0 9487 9152"/>
                    <a:gd name="T53" fmla="*/ T52 w 416"/>
                    <a:gd name="T54" fmla="+- 0 6003 5760"/>
                    <a:gd name="T55" fmla="*/ 6003 h 383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</a:cxnLst>
                  <a:rect l="0" t="0" r="r" b="b"/>
                  <a:pathLst>
                    <a:path w="416" h="383">
                      <a:moveTo>
                        <a:pt x="335" y="243"/>
                      </a:moveTo>
                      <a:lnTo>
                        <a:pt x="116" y="243"/>
                      </a:lnTo>
                      <a:lnTo>
                        <a:pt x="201" y="246"/>
                      </a:lnTo>
                      <a:lnTo>
                        <a:pt x="220" y="256"/>
                      </a:lnTo>
                      <a:lnTo>
                        <a:pt x="234" y="270"/>
                      </a:lnTo>
                      <a:lnTo>
                        <a:pt x="244" y="287"/>
                      </a:lnTo>
                      <a:lnTo>
                        <a:pt x="284" y="363"/>
                      </a:lnTo>
                      <a:lnTo>
                        <a:pt x="300" y="378"/>
                      </a:lnTo>
                      <a:lnTo>
                        <a:pt x="319" y="383"/>
                      </a:lnTo>
                      <a:lnTo>
                        <a:pt x="397" y="383"/>
                      </a:lnTo>
                      <a:lnTo>
                        <a:pt x="402" y="372"/>
                      </a:lnTo>
                      <a:lnTo>
                        <a:pt x="395" y="358"/>
                      </a:lnTo>
                      <a:lnTo>
                        <a:pt x="346" y="262"/>
                      </a:lnTo>
                      <a:lnTo>
                        <a:pt x="335" y="243"/>
                      </a:ln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de-DE" sz="4000"/>
                </a:p>
              </p:txBody>
            </p:sp>
            <p:sp>
              <p:nvSpPr>
                <p:cNvPr id="31" name="Freeform 1486"/>
                <p:cNvSpPr>
                  <a:spLocks/>
                </p:cNvSpPr>
                <p:nvPr/>
              </p:nvSpPr>
              <p:spPr bwMode="auto">
                <a:xfrm>
                  <a:off x="9152" y="5760"/>
                  <a:ext cx="416" cy="383"/>
                </a:xfrm>
                <a:custGeom>
                  <a:avLst/>
                  <a:gdLst>
                    <a:gd name="T0" fmla="+- 0 9564 9152"/>
                    <a:gd name="T1" fmla="*/ T0 w 416"/>
                    <a:gd name="T2" fmla="+- 0 5836 5760"/>
                    <a:gd name="T3" fmla="*/ 5836 h 383"/>
                    <a:gd name="T4" fmla="+- 0 9289 9152"/>
                    <a:gd name="T5" fmla="*/ T4 w 416"/>
                    <a:gd name="T6" fmla="+- 0 5836 5760"/>
                    <a:gd name="T7" fmla="*/ 5836 h 383"/>
                    <a:gd name="T8" fmla="+- 0 9415 9152"/>
                    <a:gd name="T9" fmla="*/ T8 w 416"/>
                    <a:gd name="T10" fmla="+- 0 5836 5760"/>
                    <a:gd name="T11" fmla="*/ 5836 h 383"/>
                    <a:gd name="T12" fmla="+- 0 9435 9152"/>
                    <a:gd name="T13" fmla="*/ T12 w 416"/>
                    <a:gd name="T14" fmla="+- 0 5841 5760"/>
                    <a:gd name="T15" fmla="*/ 5841 h 383"/>
                    <a:gd name="T16" fmla="+- 0 9452 9152"/>
                    <a:gd name="T17" fmla="*/ T16 w 416"/>
                    <a:gd name="T18" fmla="+- 0 5850 5760"/>
                    <a:gd name="T19" fmla="*/ 5850 h 383"/>
                    <a:gd name="T20" fmla="+- 0 9463 9152"/>
                    <a:gd name="T21" fmla="*/ T20 w 416"/>
                    <a:gd name="T22" fmla="+- 0 5867 5760"/>
                    <a:gd name="T23" fmla="*/ 5867 h 383"/>
                    <a:gd name="T24" fmla="+- 0 9465 9152"/>
                    <a:gd name="T25" fmla="*/ T24 w 416"/>
                    <a:gd name="T26" fmla="+- 0 5891 5760"/>
                    <a:gd name="T27" fmla="*/ 5891 h 383"/>
                    <a:gd name="T28" fmla="+- 0 9453 9152"/>
                    <a:gd name="T29" fmla="*/ T28 w 416"/>
                    <a:gd name="T30" fmla="+- 0 5908 5760"/>
                    <a:gd name="T31" fmla="*/ 5908 h 383"/>
                    <a:gd name="T32" fmla="+- 0 9435 9152"/>
                    <a:gd name="T33" fmla="*/ T32 w 416"/>
                    <a:gd name="T34" fmla="+- 0 5920 5760"/>
                    <a:gd name="T35" fmla="*/ 5920 h 383"/>
                    <a:gd name="T36" fmla="+- 0 9413 9152"/>
                    <a:gd name="T37" fmla="*/ T36 w 416"/>
                    <a:gd name="T38" fmla="+- 0 5926 5760"/>
                    <a:gd name="T39" fmla="*/ 5926 h 383"/>
                    <a:gd name="T40" fmla="+- 0 9391 9152"/>
                    <a:gd name="T41" fmla="*/ T40 w 416"/>
                    <a:gd name="T42" fmla="+- 0 5928 5760"/>
                    <a:gd name="T43" fmla="*/ 5928 h 383"/>
                    <a:gd name="T44" fmla="+- 0 9547 9152"/>
                    <a:gd name="T45" fmla="*/ T44 w 416"/>
                    <a:gd name="T46" fmla="+- 0 5928 5760"/>
                    <a:gd name="T47" fmla="*/ 5928 h 383"/>
                    <a:gd name="T48" fmla="+- 0 9554 9152"/>
                    <a:gd name="T49" fmla="*/ T48 w 416"/>
                    <a:gd name="T50" fmla="+- 0 5917 5760"/>
                    <a:gd name="T51" fmla="*/ 5917 h 383"/>
                    <a:gd name="T52" fmla="+- 0 9563 9152"/>
                    <a:gd name="T53" fmla="*/ T52 w 416"/>
                    <a:gd name="T54" fmla="+- 0 5897 5760"/>
                    <a:gd name="T55" fmla="*/ 5897 h 383"/>
                    <a:gd name="T56" fmla="+- 0 9568 9152"/>
                    <a:gd name="T57" fmla="*/ T56 w 416"/>
                    <a:gd name="T58" fmla="+- 0 5872 5760"/>
                    <a:gd name="T59" fmla="*/ 5872 h 383"/>
                    <a:gd name="T60" fmla="+- 0 9567 9152"/>
                    <a:gd name="T61" fmla="*/ T60 w 416"/>
                    <a:gd name="T62" fmla="+- 0 5850 5760"/>
                    <a:gd name="T63" fmla="*/ 5850 h 383"/>
                    <a:gd name="T64" fmla="+- 0 9564 9152"/>
                    <a:gd name="T65" fmla="*/ T64 w 416"/>
                    <a:gd name="T66" fmla="+- 0 5836 5760"/>
                    <a:gd name="T67" fmla="*/ 5836 h 383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</a:cxnLst>
                  <a:rect l="0" t="0" r="r" b="b"/>
                  <a:pathLst>
                    <a:path w="416" h="383">
                      <a:moveTo>
                        <a:pt x="412" y="76"/>
                      </a:moveTo>
                      <a:lnTo>
                        <a:pt x="137" y="76"/>
                      </a:lnTo>
                      <a:lnTo>
                        <a:pt x="263" y="76"/>
                      </a:lnTo>
                      <a:lnTo>
                        <a:pt x="283" y="81"/>
                      </a:lnTo>
                      <a:lnTo>
                        <a:pt x="300" y="90"/>
                      </a:lnTo>
                      <a:lnTo>
                        <a:pt x="311" y="107"/>
                      </a:lnTo>
                      <a:lnTo>
                        <a:pt x="313" y="131"/>
                      </a:lnTo>
                      <a:lnTo>
                        <a:pt x="301" y="148"/>
                      </a:lnTo>
                      <a:lnTo>
                        <a:pt x="283" y="160"/>
                      </a:lnTo>
                      <a:lnTo>
                        <a:pt x="261" y="166"/>
                      </a:lnTo>
                      <a:lnTo>
                        <a:pt x="239" y="168"/>
                      </a:lnTo>
                      <a:lnTo>
                        <a:pt x="395" y="168"/>
                      </a:lnTo>
                      <a:lnTo>
                        <a:pt x="402" y="157"/>
                      </a:lnTo>
                      <a:lnTo>
                        <a:pt x="411" y="137"/>
                      </a:lnTo>
                      <a:lnTo>
                        <a:pt x="416" y="112"/>
                      </a:lnTo>
                      <a:lnTo>
                        <a:pt x="415" y="90"/>
                      </a:lnTo>
                      <a:lnTo>
                        <a:pt x="412" y="76"/>
                      </a:ln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de-DE" sz="4000"/>
                </a:p>
              </p:txBody>
            </p:sp>
          </p:grpSp>
          <p:grpSp>
            <p:nvGrpSpPr>
              <p:cNvPr id="25" name="Group 1481"/>
              <p:cNvGrpSpPr>
                <a:grpSpLocks/>
              </p:cNvGrpSpPr>
              <p:nvPr/>
            </p:nvGrpSpPr>
            <p:grpSpPr bwMode="auto">
              <a:xfrm>
                <a:off x="9594" y="5760"/>
                <a:ext cx="442" cy="383"/>
                <a:chOff x="9594" y="5760"/>
                <a:chExt cx="442" cy="383"/>
              </a:xfrm>
            </p:grpSpPr>
            <p:sp>
              <p:nvSpPr>
                <p:cNvPr id="26" name="Freeform 1484"/>
                <p:cNvSpPr>
                  <a:spLocks/>
                </p:cNvSpPr>
                <p:nvPr/>
              </p:nvSpPr>
              <p:spPr bwMode="auto">
                <a:xfrm>
                  <a:off x="9594" y="5760"/>
                  <a:ext cx="442" cy="383"/>
                </a:xfrm>
                <a:custGeom>
                  <a:avLst/>
                  <a:gdLst>
                    <a:gd name="T0" fmla="+- 0 9743 9594"/>
                    <a:gd name="T1" fmla="*/ T0 w 442"/>
                    <a:gd name="T2" fmla="+- 0 5760 5760"/>
                    <a:gd name="T3" fmla="*/ 5760 h 383"/>
                    <a:gd name="T4" fmla="+- 0 9650 9594"/>
                    <a:gd name="T5" fmla="*/ T4 w 442"/>
                    <a:gd name="T6" fmla="+- 0 5760 5760"/>
                    <a:gd name="T7" fmla="*/ 5760 h 383"/>
                    <a:gd name="T8" fmla="+- 0 9638 9594"/>
                    <a:gd name="T9" fmla="*/ T8 w 442"/>
                    <a:gd name="T10" fmla="+- 0 5772 5760"/>
                    <a:gd name="T11" fmla="*/ 5772 h 383"/>
                    <a:gd name="T12" fmla="+- 0 9636 9594"/>
                    <a:gd name="T13" fmla="*/ T12 w 442"/>
                    <a:gd name="T14" fmla="+- 0 5785 5760"/>
                    <a:gd name="T15" fmla="*/ 5785 h 383"/>
                    <a:gd name="T16" fmla="+- 0 9594 9594"/>
                    <a:gd name="T17" fmla="*/ T16 w 442"/>
                    <a:gd name="T18" fmla="+- 0 6132 5760"/>
                    <a:gd name="T19" fmla="*/ 6132 h 383"/>
                    <a:gd name="T20" fmla="+- 0 9604 9594"/>
                    <a:gd name="T21" fmla="*/ T20 w 442"/>
                    <a:gd name="T22" fmla="+- 0 6143 5760"/>
                    <a:gd name="T23" fmla="*/ 6143 h 383"/>
                    <a:gd name="T24" fmla="+- 0 9678 9594"/>
                    <a:gd name="T25" fmla="*/ T24 w 442"/>
                    <a:gd name="T26" fmla="+- 0 6143 5760"/>
                    <a:gd name="T27" fmla="*/ 6143 h 383"/>
                    <a:gd name="T28" fmla="+- 0 9691 9594"/>
                    <a:gd name="T29" fmla="*/ T28 w 442"/>
                    <a:gd name="T30" fmla="+- 0 6132 5760"/>
                    <a:gd name="T31" fmla="*/ 6132 h 383"/>
                    <a:gd name="T32" fmla="+- 0 9693 9594"/>
                    <a:gd name="T33" fmla="*/ T32 w 442"/>
                    <a:gd name="T34" fmla="+- 0 6118 5760"/>
                    <a:gd name="T35" fmla="*/ 6118 h 383"/>
                    <a:gd name="T36" fmla="+- 0 9721 9594"/>
                    <a:gd name="T37" fmla="*/ T36 w 442"/>
                    <a:gd name="T38" fmla="+- 0 5889 5760"/>
                    <a:gd name="T39" fmla="*/ 5889 h 383"/>
                    <a:gd name="T40" fmla="+- 0 9831 9594"/>
                    <a:gd name="T41" fmla="*/ T40 w 442"/>
                    <a:gd name="T42" fmla="+- 0 5889 5760"/>
                    <a:gd name="T43" fmla="*/ 5889 h 383"/>
                    <a:gd name="T44" fmla="+- 0 9776 9594"/>
                    <a:gd name="T45" fmla="*/ T44 w 442"/>
                    <a:gd name="T46" fmla="+- 0 5784 5760"/>
                    <a:gd name="T47" fmla="*/ 5784 h 383"/>
                    <a:gd name="T48" fmla="+- 0 9761 9594"/>
                    <a:gd name="T49" fmla="*/ T48 w 442"/>
                    <a:gd name="T50" fmla="+- 0 5767 5760"/>
                    <a:gd name="T51" fmla="*/ 5767 h 383"/>
                    <a:gd name="T52" fmla="+- 0 9743 9594"/>
                    <a:gd name="T53" fmla="*/ T52 w 442"/>
                    <a:gd name="T54" fmla="+- 0 5760 5760"/>
                    <a:gd name="T55" fmla="*/ 5760 h 383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</a:cxnLst>
                  <a:rect l="0" t="0" r="r" b="b"/>
                  <a:pathLst>
                    <a:path w="442" h="383">
                      <a:moveTo>
                        <a:pt x="149" y="0"/>
                      </a:moveTo>
                      <a:lnTo>
                        <a:pt x="56" y="0"/>
                      </a:lnTo>
                      <a:lnTo>
                        <a:pt x="44" y="12"/>
                      </a:lnTo>
                      <a:lnTo>
                        <a:pt x="42" y="25"/>
                      </a:lnTo>
                      <a:lnTo>
                        <a:pt x="0" y="372"/>
                      </a:lnTo>
                      <a:lnTo>
                        <a:pt x="10" y="383"/>
                      </a:lnTo>
                      <a:lnTo>
                        <a:pt x="84" y="383"/>
                      </a:lnTo>
                      <a:lnTo>
                        <a:pt x="97" y="372"/>
                      </a:lnTo>
                      <a:lnTo>
                        <a:pt x="99" y="358"/>
                      </a:lnTo>
                      <a:lnTo>
                        <a:pt x="127" y="129"/>
                      </a:lnTo>
                      <a:lnTo>
                        <a:pt x="237" y="129"/>
                      </a:lnTo>
                      <a:lnTo>
                        <a:pt x="182" y="24"/>
                      </a:lnTo>
                      <a:lnTo>
                        <a:pt x="167" y="7"/>
                      </a:lnTo>
                      <a:lnTo>
                        <a:pt x="149" y="0"/>
                      </a:ln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de-DE" sz="4000"/>
                </a:p>
              </p:txBody>
            </p:sp>
            <p:sp>
              <p:nvSpPr>
                <p:cNvPr id="27" name="Freeform 1483"/>
                <p:cNvSpPr>
                  <a:spLocks/>
                </p:cNvSpPr>
                <p:nvPr/>
              </p:nvSpPr>
              <p:spPr bwMode="auto">
                <a:xfrm>
                  <a:off x="9594" y="5760"/>
                  <a:ext cx="442" cy="383"/>
                </a:xfrm>
                <a:custGeom>
                  <a:avLst/>
                  <a:gdLst>
                    <a:gd name="T0" fmla="+- 0 9831 9594"/>
                    <a:gd name="T1" fmla="*/ T0 w 442"/>
                    <a:gd name="T2" fmla="+- 0 5889 5760"/>
                    <a:gd name="T3" fmla="*/ 5889 h 383"/>
                    <a:gd name="T4" fmla="+- 0 9721 9594"/>
                    <a:gd name="T5" fmla="*/ T4 w 442"/>
                    <a:gd name="T6" fmla="+- 0 5889 5760"/>
                    <a:gd name="T7" fmla="*/ 5889 h 383"/>
                    <a:gd name="T8" fmla="+- 0 9843 9594"/>
                    <a:gd name="T9" fmla="*/ T8 w 442"/>
                    <a:gd name="T10" fmla="+- 0 6122 5760"/>
                    <a:gd name="T11" fmla="*/ 6122 h 383"/>
                    <a:gd name="T12" fmla="+- 0 9858 9594"/>
                    <a:gd name="T13" fmla="*/ T12 w 442"/>
                    <a:gd name="T14" fmla="+- 0 6137 5760"/>
                    <a:gd name="T15" fmla="*/ 6137 h 383"/>
                    <a:gd name="T16" fmla="+- 0 9877 9594"/>
                    <a:gd name="T17" fmla="*/ T16 w 442"/>
                    <a:gd name="T18" fmla="+- 0 6143 5760"/>
                    <a:gd name="T19" fmla="*/ 6143 h 383"/>
                    <a:gd name="T20" fmla="+- 0 9980 9594"/>
                    <a:gd name="T21" fmla="*/ T20 w 442"/>
                    <a:gd name="T22" fmla="+- 0 6143 5760"/>
                    <a:gd name="T23" fmla="*/ 6143 h 383"/>
                    <a:gd name="T24" fmla="+- 0 9992 9594"/>
                    <a:gd name="T25" fmla="*/ T24 w 442"/>
                    <a:gd name="T26" fmla="+- 0 6132 5760"/>
                    <a:gd name="T27" fmla="*/ 6132 h 383"/>
                    <a:gd name="T28" fmla="+- 0 9994 9594"/>
                    <a:gd name="T29" fmla="*/ T28 w 442"/>
                    <a:gd name="T30" fmla="+- 0 6118 5760"/>
                    <a:gd name="T31" fmla="*/ 6118 h 383"/>
                    <a:gd name="T32" fmla="+- 0 10004 9594"/>
                    <a:gd name="T33" fmla="*/ T32 w 442"/>
                    <a:gd name="T34" fmla="+- 0 6034 5760"/>
                    <a:gd name="T35" fmla="*/ 6034 h 383"/>
                    <a:gd name="T36" fmla="+- 0 9908 9594"/>
                    <a:gd name="T37" fmla="*/ T36 w 442"/>
                    <a:gd name="T38" fmla="+- 0 6034 5760"/>
                    <a:gd name="T39" fmla="*/ 6034 h 383"/>
                    <a:gd name="T40" fmla="+- 0 9831 9594"/>
                    <a:gd name="T41" fmla="*/ T40 w 442"/>
                    <a:gd name="T42" fmla="+- 0 5889 5760"/>
                    <a:gd name="T43" fmla="*/ 5889 h 383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</a:cxnLst>
                  <a:rect l="0" t="0" r="r" b="b"/>
                  <a:pathLst>
                    <a:path w="442" h="383">
                      <a:moveTo>
                        <a:pt x="237" y="129"/>
                      </a:moveTo>
                      <a:lnTo>
                        <a:pt x="127" y="129"/>
                      </a:lnTo>
                      <a:lnTo>
                        <a:pt x="249" y="362"/>
                      </a:lnTo>
                      <a:lnTo>
                        <a:pt x="264" y="377"/>
                      </a:lnTo>
                      <a:lnTo>
                        <a:pt x="283" y="383"/>
                      </a:lnTo>
                      <a:lnTo>
                        <a:pt x="386" y="383"/>
                      </a:lnTo>
                      <a:lnTo>
                        <a:pt x="398" y="372"/>
                      </a:lnTo>
                      <a:lnTo>
                        <a:pt x="400" y="358"/>
                      </a:lnTo>
                      <a:lnTo>
                        <a:pt x="410" y="274"/>
                      </a:lnTo>
                      <a:lnTo>
                        <a:pt x="314" y="274"/>
                      </a:lnTo>
                      <a:lnTo>
                        <a:pt x="237" y="129"/>
                      </a:ln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de-DE" sz="4000"/>
                </a:p>
              </p:txBody>
            </p:sp>
            <p:sp>
              <p:nvSpPr>
                <p:cNvPr id="28" name="Freeform 1482"/>
                <p:cNvSpPr>
                  <a:spLocks/>
                </p:cNvSpPr>
                <p:nvPr/>
              </p:nvSpPr>
              <p:spPr bwMode="auto">
                <a:xfrm>
                  <a:off x="9594" y="5760"/>
                  <a:ext cx="442" cy="383"/>
                </a:xfrm>
                <a:custGeom>
                  <a:avLst/>
                  <a:gdLst>
                    <a:gd name="T0" fmla="+- 0 10027 9594"/>
                    <a:gd name="T1" fmla="*/ T0 w 442"/>
                    <a:gd name="T2" fmla="+- 0 5760 5760"/>
                    <a:gd name="T3" fmla="*/ 5760 h 383"/>
                    <a:gd name="T4" fmla="+- 0 9953 9594"/>
                    <a:gd name="T5" fmla="*/ T4 w 442"/>
                    <a:gd name="T6" fmla="+- 0 5760 5760"/>
                    <a:gd name="T7" fmla="*/ 5760 h 383"/>
                    <a:gd name="T8" fmla="+- 0 9940 9594"/>
                    <a:gd name="T9" fmla="*/ T8 w 442"/>
                    <a:gd name="T10" fmla="+- 0 5771 5760"/>
                    <a:gd name="T11" fmla="*/ 5771 h 383"/>
                    <a:gd name="T12" fmla="+- 0 9938 9594"/>
                    <a:gd name="T13" fmla="*/ T12 w 442"/>
                    <a:gd name="T14" fmla="+- 0 5785 5760"/>
                    <a:gd name="T15" fmla="*/ 5785 h 383"/>
                    <a:gd name="T16" fmla="+- 0 9908 9594"/>
                    <a:gd name="T17" fmla="*/ T16 w 442"/>
                    <a:gd name="T18" fmla="+- 0 6034 5760"/>
                    <a:gd name="T19" fmla="*/ 6034 h 383"/>
                    <a:gd name="T20" fmla="+- 0 10004 9594"/>
                    <a:gd name="T21" fmla="*/ T20 w 442"/>
                    <a:gd name="T22" fmla="+- 0 6034 5760"/>
                    <a:gd name="T23" fmla="*/ 6034 h 383"/>
                    <a:gd name="T24" fmla="+- 0 10035 9594"/>
                    <a:gd name="T25" fmla="*/ T24 w 442"/>
                    <a:gd name="T26" fmla="+- 0 5784 5760"/>
                    <a:gd name="T27" fmla="*/ 5784 h 383"/>
                    <a:gd name="T28" fmla="+- 0 10036 9594"/>
                    <a:gd name="T29" fmla="*/ T28 w 442"/>
                    <a:gd name="T30" fmla="+- 0 5771 5760"/>
                    <a:gd name="T31" fmla="*/ 5771 h 383"/>
                    <a:gd name="T32" fmla="+- 0 10027 9594"/>
                    <a:gd name="T33" fmla="*/ T32 w 442"/>
                    <a:gd name="T34" fmla="+- 0 5760 5760"/>
                    <a:gd name="T35" fmla="*/ 5760 h 383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</a:cxnLst>
                  <a:rect l="0" t="0" r="r" b="b"/>
                  <a:pathLst>
                    <a:path w="442" h="383">
                      <a:moveTo>
                        <a:pt x="433" y="0"/>
                      </a:moveTo>
                      <a:lnTo>
                        <a:pt x="359" y="0"/>
                      </a:lnTo>
                      <a:lnTo>
                        <a:pt x="346" y="11"/>
                      </a:lnTo>
                      <a:lnTo>
                        <a:pt x="344" y="25"/>
                      </a:lnTo>
                      <a:lnTo>
                        <a:pt x="314" y="274"/>
                      </a:lnTo>
                      <a:lnTo>
                        <a:pt x="410" y="274"/>
                      </a:lnTo>
                      <a:lnTo>
                        <a:pt x="441" y="24"/>
                      </a:lnTo>
                      <a:lnTo>
                        <a:pt x="442" y="11"/>
                      </a:lnTo>
                      <a:lnTo>
                        <a:pt x="433" y="0"/>
                      </a:ln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de-DE" sz="40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98419392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\\fidserv3.fidlock.local\Ftp\03 Marketing (CS)\bilder marketing\Fotos Tatonka\brown_bis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6700" y="1620391"/>
            <a:ext cx="4552950" cy="495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http://www.tatonka.com/img/allgemein/navi/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836" y="612279"/>
            <a:ext cx="2657475" cy="876300"/>
          </a:xfrm>
          <a:prstGeom prst="rect">
            <a:avLst/>
          </a:prstGeom>
          <a:solidFill>
            <a:schemeClr val="tx1"/>
          </a:solidFill>
          <a:extLst/>
        </p:spPr>
      </p:pic>
      <p:sp>
        <p:nvSpPr>
          <p:cNvPr id="2" name="Textfeld 1"/>
          <p:cNvSpPr txBox="1"/>
          <p:nvPr/>
        </p:nvSpPr>
        <p:spPr>
          <a:xfrm>
            <a:off x="738188" y="2484487"/>
            <a:ext cx="439248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 2009 г. </a:t>
            </a:r>
            <a:r>
              <a:rPr lang="ru-RU" dirty="0"/>
              <a:t>б</a:t>
            </a:r>
            <a:r>
              <a:rPr lang="ru-RU" dirty="0" smtClean="0"/>
              <a:t>ыл создан один </a:t>
            </a:r>
            <a:endParaRPr lang="de-DE" dirty="0" smtClean="0"/>
          </a:p>
          <a:p>
            <a:r>
              <a:rPr lang="ru-RU" dirty="0" smtClean="0"/>
              <a:t>из первых и самых успешных продуктов</a:t>
            </a:r>
            <a:r>
              <a:rPr lang="de-DE" dirty="0" smtClean="0"/>
              <a:t> </a:t>
            </a:r>
            <a:r>
              <a:rPr lang="de-DE" dirty="0" err="1" smtClean="0"/>
              <a:t>Fidlock</a:t>
            </a:r>
            <a:r>
              <a:rPr lang="ru-RU" dirty="0" smtClean="0"/>
              <a:t> – </a:t>
            </a:r>
            <a:r>
              <a:rPr lang="de-DE" dirty="0" smtClean="0"/>
              <a:t>BIG TURN</a:t>
            </a:r>
            <a:r>
              <a:rPr lang="ru-RU" dirty="0" smtClean="0"/>
              <a:t>.</a:t>
            </a:r>
          </a:p>
          <a:p>
            <a:endParaRPr lang="ru-RU" dirty="0"/>
          </a:p>
          <a:p>
            <a:r>
              <a:rPr lang="ru-RU" dirty="0" smtClean="0"/>
              <a:t>Пряжка </a:t>
            </a:r>
            <a:r>
              <a:rPr lang="de-DE" dirty="0" smtClean="0"/>
              <a:t>BIG TURN</a:t>
            </a:r>
            <a:r>
              <a:rPr lang="ru-RU" dirty="0" smtClean="0"/>
              <a:t>  больше не производиться и является прототипом для развития линии пряжек </a:t>
            </a:r>
            <a:r>
              <a:rPr lang="de-DE" dirty="0" smtClean="0"/>
              <a:t>MINI TURN</a:t>
            </a:r>
            <a:r>
              <a:rPr lang="ru-RU" dirty="0" smtClean="0"/>
              <a:t>.</a:t>
            </a:r>
          </a:p>
          <a:p>
            <a:endParaRPr lang="ru-RU" dirty="0"/>
          </a:p>
          <a:p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4050556" y="6498351"/>
            <a:ext cx="584909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BIG TURN на школьном рюкзаке фирмы </a:t>
            </a:r>
            <a:r>
              <a:rPr lang="ru-RU" dirty="0" smtClean="0"/>
              <a:t>T</a:t>
            </a:r>
            <a:r>
              <a:rPr lang="de-DE" dirty="0" smtClean="0"/>
              <a:t>ATONKA</a:t>
            </a:r>
            <a:r>
              <a:rPr lang="ru-RU" dirty="0" smtClean="0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46215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idlock weiß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lnSpc>
            <a:spcPts val="5100"/>
          </a:lnSpc>
          <a:defRPr sz="5400" dirty="0" smtClean="0">
            <a:latin typeface="VAG Rounded Std Light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Fidlock schwarz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fidlock ganz weiß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7741</TotalTime>
  <Words>366</Words>
  <Application>Microsoft Office PowerPoint</Application>
  <PresentationFormat>Произвольный</PresentationFormat>
  <Paragraphs>109</Paragraphs>
  <Slides>49</Slides>
  <Notes>28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49</vt:i4>
      </vt:variant>
    </vt:vector>
  </HeadingPairs>
  <TitlesOfParts>
    <vt:vector size="55" baseType="lpstr">
      <vt:lpstr>VAG Rounded Std Light</vt:lpstr>
      <vt:lpstr>Calibri</vt:lpstr>
      <vt:lpstr>Arial</vt:lpstr>
      <vt:lpstr>Fidlock weiß</vt:lpstr>
      <vt:lpstr>1_Fidlock schwarz</vt:lpstr>
      <vt:lpstr>fidlock ganz weiß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Sebastian</dc:creator>
  <cp:lastModifiedBy>Пользователь</cp:lastModifiedBy>
  <cp:revision>281</cp:revision>
  <dcterms:created xsi:type="dcterms:W3CDTF">2011-07-18T14:04:54Z</dcterms:created>
  <dcterms:modified xsi:type="dcterms:W3CDTF">2020-09-07T10:34:46Z</dcterms:modified>
</cp:coreProperties>
</file>